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8" r:id="rId2"/>
    <p:sldMasterId id="2147483672" r:id="rId3"/>
    <p:sldMasterId id="2147483686" r:id="rId4"/>
    <p:sldMasterId id="2147483699" r:id="rId5"/>
  </p:sldMasterIdLst>
  <p:notesMasterIdLst>
    <p:notesMasterId r:id="rId20"/>
  </p:notesMasterIdLst>
  <p:sldIdLst>
    <p:sldId id="261" r:id="rId6"/>
    <p:sldId id="262" r:id="rId7"/>
    <p:sldId id="263" r:id="rId8"/>
    <p:sldId id="299" r:id="rId9"/>
    <p:sldId id="266" r:id="rId10"/>
    <p:sldId id="265" r:id="rId11"/>
    <p:sldId id="268" r:id="rId12"/>
    <p:sldId id="300" r:id="rId13"/>
    <p:sldId id="301" r:id="rId14"/>
    <p:sldId id="302" r:id="rId15"/>
    <p:sldId id="303" r:id="rId16"/>
    <p:sldId id="304" r:id="rId17"/>
    <p:sldId id="269" r:id="rId18"/>
    <p:sldId id="279" r:id="rId19"/>
  </p:sldIdLst>
  <p:sldSz cx="12192000" cy="6858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Open Sans" panose="020B0606030504020204" pitchFamily="34" charset="0"/>
      <p:regular r:id="rId25"/>
      <p:bold r:id="rId26"/>
      <p:italic r:id="rId27"/>
      <p:boldItalic r:id="rId28"/>
    </p:embeddedFont>
    <p:embeddedFont>
      <p:font typeface="Open Sans Light" panose="020B0306030504020204" pitchFamily="34" charset="0"/>
      <p:regular r:id="rId29"/>
      <p:italic r:id="rId30"/>
    </p:embeddedFont>
    <p:embeddedFont>
      <p:font typeface="Verdana" panose="020B0604030504040204" pitchFamily="34" charset="0"/>
      <p:regular r:id="rId31"/>
      <p:bold r:id="rId32"/>
      <p:italic r:id="rId33"/>
      <p:boldItalic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75" autoAdjust="0"/>
    <p:restoredTop sz="92686" autoAdjust="0"/>
  </p:normalViewPr>
  <p:slideViewPr>
    <p:cSldViewPr snapToGrid="0">
      <p:cViewPr varScale="1">
        <p:scale>
          <a:sx n="106" d="100"/>
          <a:sy n="106" d="100"/>
        </p:scale>
        <p:origin x="8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6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1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10B725-B297-4A15-81AB-301DD987B883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556785-C7F0-4BD9-AA89-51B39A09E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879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4297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90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916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https://www.cdc.gov/vaccines/programs/iis/code-sets.html</a:t>
            </a:r>
          </a:p>
          <a:p>
            <a:endParaRPr lang="en-US" dirty="0"/>
          </a:p>
          <a:p>
            <a:r>
              <a:rPr lang="en-US" dirty="0"/>
              <a:t>https://github.com/immregistries/codebase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501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https://github.com/immregistries/codebase/blob/master/base/sets/Vaccination%20CVX%20Code.xml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49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556785-C7F0-4BD9-AA89-51B39A09EA6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505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5.emf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5.emf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4.png"/><Relationship Id="rId4" Type="http://schemas.openxmlformats.org/officeDocument/2006/relationships/image" Target="../media/image2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720E364-7823-4BBA-84F8-7F691FBFE2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8055" y="1600199"/>
            <a:ext cx="8490857" cy="190976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8055" y="3602038"/>
            <a:ext cx="849085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20365" y="6356350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fld id="{93B9FF3A-1400-4C66-B29C-6B1876BC525B}" type="datetimeFigureOut">
              <a:rPr lang="en-US" smtClean="0"/>
              <a:pPr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57911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045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6CC81-8379-452F-A9E7-EC6BA84E8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32538-FB49-4168-825F-53FECEBC3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 sz="3200"/>
            </a:lvl1pPr>
            <a:lvl2pPr marL="1143000" indent="-457200">
              <a:buFont typeface="Arial" panose="020B0604020202020204" pitchFamily="34" charset="0"/>
              <a:buChar char="•"/>
              <a:defRPr sz="2800"/>
            </a:lvl2pPr>
            <a:lvl3pPr marL="1485900" indent="-342900">
              <a:buFont typeface="Arial" panose="020B0604020202020204" pitchFamily="34" charset="0"/>
              <a:buChar char="•"/>
              <a:defRPr sz="2400"/>
            </a:lvl3pPr>
            <a:lvl4pPr marL="1943100" indent="-342900">
              <a:buFont typeface="Arial" panose="020B0604020202020204" pitchFamily="34" charset="0"/>
              <a:buChar char="•"/>
              <a:defRPr sz="2000"/>
            </a:lvl4pPr>
            <a:lvl5pPr marL="2400300" indent="-342900">
              <a:buFont typeface="Arial" panose="020B0604020202020204" pitchFamily="34" charset="0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83700-8BC0-40FD-82B4-632C6FE251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DB8588-1B08-4E07-8470-6C673212D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E97115-F991-4A08-8B8F-EB75835C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F914A-040E-4573-B451-0B3C7633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675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307AC-18FC-4246-928F-3A468E717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C1F418-3D1D-44E1-B5C8-BE479632CF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D86E84-728C-4820-89E7-D69813FA9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FCFE22-7D94-49C6-BD1D-E80915A1C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4B062D-2BD3-4C20-A4B0-88EEA6479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7A3B5F-5036-4857-9606-D5EFD965A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807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3D5CDE0-FEAE-4E6C-B038-F3F8B3AEF0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8055" y="1600199"/>
            <a:ext cx="8490857" cy="190976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8055" y="3602038"/>
            <a:ext cx="849085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20365" y="6356350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fld id="{93B9FF3A-1400-4C66-B29C-6B1876BC525B}" type="datetimeFigureOut">
              <a:rPr lang="en-US" smtClean="0"/>
              <a:pPr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57911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472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C1D95CA-0AC4-4E24-81D6-7607214D6A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971" y="2209797"/>
            <a:ext cx="9100458" cy="1909763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971" y="4211636"/>
            <a:ext cx="9100458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863" y="6356350"/>
            <a:ext cx="2743200" cy="365125"/>
          </a:xfrm>
        </p:spPr>
        <p:txBody>
          <a:bodyPr/>
          <a:lstStyle/>
          <a:p>
            <a:fld id="{93B9FF3A-1400-4C66-B29C-6B1876BC525B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90263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7914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181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F8141-7D36-4A55-A9EA-0CA3CDF82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8A0D8-F49C-43A6-B07D-89EA2F7BB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5964D-38A5-4D41-B101-B7DD3691A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9D072-3E50-4508-BF78-7861468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AE5A8-7D1B-48ED-B025-3502987F8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9449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4A4C679-C6E8-4E7C-B5C2-06A5886098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791121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79112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D36B4717-7A1F-49AD-A875-835CE12061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1740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3FE1B2B-4D9E-45CC-B7A1-E17D831486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660493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66049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4368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863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13DE8-0862-487D-AC3E-8F51AF3E2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CE4B0-9081-411D-A3BB-457B90A1F9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510531-B10D-4AD8-A4DB-208E21C8CF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6BB0E8-CDA7-4936-8FC4-2E76D6B13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C78A6B-0A8B-42E7-ACC8-1A87384D0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924577-CF93-447E-8E5D-A8423D070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2887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75FF6-21D0-4CDE-9E9C-83747C3C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C9F385-5D93-4F3B-A6DE-7523871AF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289C54-E3AD-484A-918A-BB741F12A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FE3016-B39C-4445-90BA-0C63C0758D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6C45DE-546F-4CEE-BC02-2B0F41C4DE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B2CCAE-A163-4DD2-B579-6B662BC3A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128E69-742E-4226-B8AB-55135A024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6F36AE-5E79-42C3-8CE8-2CE5CB97A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3185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98909-3BEC-4D57-93F3-34FE1181A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9971BA-6E90-46C5-9350-B44DBE632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007294-C7A1-4371-B089-B5E5F62A0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1763DB-7B19-4231-88A7-D35E03D14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215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4054275-471E-4ADF-84B2-F379C88C56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971" y="2209797"/>
            <a:ext cx="9100458" cy="1909763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971" y="4211636"/>
            <a:ext cx="9100458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863" y="6356350"/>
            <a:ext cx="2743200" cy="365125"/>
          </a:xfrm>
        </p:spPr>
        <p:txBody>
          <a:bodyPr/>
          <a:lstStyle/>
          <a:p>
            <a:fld id="{93B9FF3A-1400-4C66-B29C-6B1876BC525B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90263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7914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259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091876-ACC4-4B92-ABBB-01FF75687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DAB5E9-A930-453C-B1E5-38F100E21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9BA8D-266F-4020-B718-A008853A7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6100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6CC81-8379-452F-A9E7-EC6BA84E8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32538-FB49-4168-825F-53FECEBC3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83700-8BC0-40FD-82B4-632C6FE251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DB8588-1B08-4E07-8470-6C673212D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E97115-F991-4A08-8B8F-EB75835C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F914A-040E-4573-B451-0B3C7633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4596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White &amp;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307AC-18FC-4246-928F-3A468E717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C1F418-3D1D-44E1-B5C8-BE479632CF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D86E84-728C-4820-89E7-D69813FA9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FCFE22-7D94-49C6-BD1D-E80915A1C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4B062D-2BD3-4C20-A4B0-88EEA6479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7A3B5F-5036-4857-9606-D5EFD965A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0487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A7E66-4CE9-411A-BC72-2B59E3AFE6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8BF80B-5E91-416E-A7B9-B237416D35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F22747-41FD-4EC2-A9D1-21FB55236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266BC-2916-49B2-AF86-08BC72139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C1C0E3-D71A-4693-8358-5F03699E9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4345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2EB7C-4E7A-43ED-AFE6-9046FE7F7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F8F46-09AF-417A-A4E7-25108600F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F21E99-F915-4628-844C-26E04DAF5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8F248-7B97-454E-82E8-0114E0300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D6CB90-ADB4-4BC7-992B-6E44C2ABA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D3DAE3-1E4B-4276-A517-778FE7FCC9B6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A2E83DC-B0D1-4D07-9B94-5CC68158A9FF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5E12B3-A0A6-47CB-9339-75E38B5675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1263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2EB7C-4E7A-43ED-AFE6-9046FE7F7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F8F46-09AF-417A-A4E7-25108600F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87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8F248-7B97-454E-82E8-0114E0300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D6CB90-ADB4-4BC7-992B-6E44C2ABA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558A4AE2-FE20-49E0-9177-BF116C547EA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D3DAE3-1E4B-4276-A517-778FE7FCC9B6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A2E83DC-B0D1-4D07-9B94-5CC68158A9FF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870682B-9D3F-4116-B59C-F9831F53E2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765" y="6034531"/>
            <a:ext cx="1975673" cy="68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7480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3C301-40EE-4625-B772-B4EBDDFFE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9405F5-6832-45FC-9EC8-9475FD670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2DDE3-9ED0-4DA7-BDE2-E258BAC2A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41B36-E0AD-4AE5-A57E-8DF1CBB25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645BB5-EE31-4E9B-9DA5-541B0196A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540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52C98-496C-4785-9952-5641EC23D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63630-A2DC-41E2-8369-9EFB61D8B6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63060D-00B9-4EEE-8881-9FACE62710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C2F132-7F33-490A-BCB0-12DBC12D9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3E68A6-7F7F-40EB-9818-16B6E8068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C3E71F-7166-4057-B271-BEF959A82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3A2B38-119E-4598-8E67-CA4F51360F0D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1D2D3794-17D8-47F3-8675-FFF023F061E8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ED96319-9872-4843-B445-2FF7052869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51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3A285-CFC3-4A43-92B1-9E7FD0E2E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C5B36-61BE-441E-B592-08694D8F87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B43976-63A0-4FC7-B36E-D3A119E091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889A90-B6B4-433A-B226-3B19A8A88D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BAD3AF-BAEA-454A-A22B-A0C585F4B4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806F96-AECA-43C8-BE2F-A62B53831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AB1C48-A724-4BFF-AFF9-267814824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899A48-862E-4CA6-9E86-26F0542B8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7B7A3A-5E39-4847-B3DA-370B9D312233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26B6FF6A-31F9-4876-BAF0-0B768F22A30A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689CD9-FF45-46AA-B6A9-6000F12CAC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2381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41BB0-E684-4EFA-91EA-DEDA9C370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A7BEE4-ADF7-4045-9C85-52AF17096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087A13-A549-494C-978B-94BDFD1C3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2B07F0-1F40-46AC-86AA-DEBA9EE57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138B0A-14A9-4DA5-82C6-23634B317F94}"/>
              </a:ext>
            </a:extLst>
          </p:cNvPr>
          <p:cNvSpPr/>
          <p:nvPr userDrawn="1"/>
        </p:nvSpPr>
        <p:spPr>
          <a:xfrm>
            <a:off x="0" y="-1"/>
            <a:ext cx="12192000" cy="1825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C223823E-C531-44E1-BC20-5DB65CCA1A65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72146A-9E2B-47A3-A46D-19C8D31208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194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F8141-7D36-4A55-A9EA-0CA3CDF82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8A0D8-F49C-43A6-B07D-89EA2F7BB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5964D-38A5-4D41-B101-B7DD3691A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9D072-3E50-4508-BF78-7861468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AE5A8-7D1B-48ED-B025-3502987F8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478314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127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DD8047-EED2-4D2E-AA51-08723A420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49C74E-1AEE-45CD-8F39-E1A5241639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765" y="6034531"/>
            <a:ext cx="1975673" cy="686944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85C9763-C058-4545-9AB8-880AEE608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558A4AE2-FE20-49E0-9177-BF116C547E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6861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0EB970-5642-4D4C-928C-32A24AC03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DD8047-EED2-4D2E-AA51-08723A420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900E4F-2D91-44E3-BEE5-B3299231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4527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F046E-093E-4164-BB4B-20CDB98EA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D987A-2CDD-4059-8C93-A8A072524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89750C-7979-4E0C-B01B-8C5EDFF2E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0C0AF0-29E2-482F-9892-68BA045CE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45BEE7-C0DF-4BDC-A671-38404357F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30AE8-9657-4CC9-8627-C0C21FA9D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1414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60CE6-DD96-4415-955D-AFF1419C2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6992DA-AA41-4DC8-922E-423D7F34AE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65CA6C-48E7-4966-964A-39408D6B2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2A386C-0DA7-4038-8BA7-BBC557B36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54401-988D-4B89-8EE2-E61932B17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B838CC-F1CE-4E0B-A81F-CDCD3C1E7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1459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45E2C-3755-4543-A315-C8C4FD90E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0947F7-F6E8-4CD1-A49C-1D6B8A0B10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D5B28-67F7-4B50-8EC7-84F592EED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A79104-5919-4EED-831D-06F2918D5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BD1EE0-C481-43B3-9CC5-03A1908EF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0482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4D9FD6-6D3B-408A-B0B2-D78EF16912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AB368-FBF1-4B98-A794-08B46E4DEF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378B7-A316-43BA-A13E-BB9463A95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90D3-06B2-49B5-89E9-70C8246DF541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79A6EA-01D5-4346-89D0-720E2A28F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63AF8A-791A-4CC9-A65A-9089A77E1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A4AE2-FE20-49E0-9177-BF116C547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7693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83EAA60-9D85-4C03-98AE-AC2D24830D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5400000" flipH="1">
            <a:off x="0" y="0"/>
            <a:ext cx="6858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5D839F-D3D8-4B9E-9113-629A064D2C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5400000">
            <a:off x="6015181" y="1864014"/>
            <a:ext cx="6099466" cy="312997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28A568-74AD-436C-B12C-AB529852F7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5400000">
            <a:off x="3834831" y="2920388"/>
            <a:ext cx="6099468" cy="101722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35831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7F037-075B-4A6B-B870-805EFE83D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12F15-304C-4772-913B-D75221382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71E629-665E-4712-AA78-00E754CDF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EE8BF6-BEE1-49DA-91B1-D790FFD3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00B22-FF45-4F47-B9C6-1A1020783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3756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AC352-8DD2-4F75-86DB-45AA3CFE5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562DBA-44A2-41D1-AE2D-6292B24AA8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95758-B880-4D22-8770-FA617BF7A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719BD-0ECD-47F6-83BC-7830E8663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453A54-D7BF-483E-9CA7-EE31DD9A5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1443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004FB-D777-473D-BF13-4CF05209F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EB86F-38BA-44E1-8817-CD6DD5F598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7D5587-3EE2-40CC-8523-FB5E675E94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C97098-F510-4E9D-AB8A-2817A882B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3A814E-0C1B-4783-B262-4DD089979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626C57-BE51-4ECF-82A3-EAB31287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314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251E20B-A15A-49D1-826B-49343DE5B9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791121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79112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D36B4717-7A1F-49AD-A875-835CE12061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143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064C7-B900-4D6B-B2AB-0BFDF7D71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6DF7FB-AB5B-46F9-9EC4-C6F2E7A4D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EE6569-FAD7-4399-8486-C5B79F9185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4CE4A7-D603-4B84-9AFE-144B8BA7D5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72DAC2-96A2-42B1-B23C-9E0B8935F3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EDA7E9-4AB8-493E-A618-19DA98B14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6E4B1D-99A2-4584-978D-ABF881208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FB3DE0-6639-4B21-BD1B-2EFE68D2F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7131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9E689-D3DE-438A-9879-41C02251E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19AF41-B2DF-4B5A-A0F5-3C32CF2A1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846405-3415-4573-A3E5-C4204D360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58ED7A-E0F4-4714-928C-347EFD969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7498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B67B04-CD95-453C-B34A-11313A4B5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B77C05-39A8-4208-A5C6-CB71890F7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2B5097-D17D-4903-82CF-4DCD910C4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9304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ABA32-2F92-44EE-9C6C-36C9EF056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E5048-E2FB-4983-A6F6-15F919344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2E07AF-EED9-4BB2-A5F0-BAFA37B4DA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90B652-45B2-437E-9084-C0680D4F3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1BC678-672B-48D3-9C33-61E42B6E4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976C44-0A23-49DA-9AB4-F317659F7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5211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35CCB-3E51-4AD5-9516-DD1D62900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B004D7-9BE7-4A0F-8FAA-2B10C9AA4C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9A66A-8E78-478F-AA16-00300AE2E5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E8C4A7-C943-4F77-8941-53704C92A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FD4DA9-3909-4588-94F8-47EEFDE8C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9AB2A8-AC09-44D4-BB4A-952459105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3372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B59CD-4782-4884-BF7D-B6DAD8428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92C62B-7ABE-4776-B0F8-0E1904097E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AC843-82D3-4F5C-B885-AFECFDBB8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FF4D3-EEBA-4D10-9498-4FB6C5AE6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A8421C-A9BD-49B9-B20A-39DC0D6A5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216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925917-88E8-4587-A6C9-CA3FFE8560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87FCA3-4865-45D9-9877-DA2654A84B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75D46-35B5-45DF-99A4-ED87A7053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2840-FD80-4A58-AC82-3BAA27BD18E7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0BDA7-1624-46A8-BF4B-4B8EC2287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C9B1C3-A653-4F36-BF26-5CDDFDA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6570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B660F8D-0194-1549-9A85-B8585C341D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6F5735C-66C3-2043-B9EA-AC9F1326D6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6043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955723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46B8B84C-376E-994B-A5F9-91418E6845F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86C2F8E9-252A-884A-A559-1D42CD8FB1F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D2A75865-3390-1946-86B2-5ED9765DB72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94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17AEAD7-6E15-48FF-A062-F8D701B34A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660493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66049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4368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3403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5C01093-6876-FF4B-A205-0797E4219E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2AA80F83-76D5-4442-B68B-A643B29E2FA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buClr>
                <a:schemeClr val="tx1"/>
              </a:buClr>
              <a:defRPr lang="nl-NL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icon to add picture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46141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D6DC891B-0BBD-3E4B-A301-653F943C4C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4775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E3D8C70-0B24-9C4E-A803-F7009FF2D2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B375151A-CDBA-714E-9910-7F654A10FCE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78047" y="6908"/>
            <a:ext cx="3570954" cy="132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3624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D815D00C-C7D7-DC44-8D0D-FE716DCD2C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9941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A91C355E-6E70-0A46-B795-FD910DE422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75241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B0A3098-83E2-4E4B-8810-7E5E75AE9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62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8740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349169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455738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96203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13DE8-0862-487D-AC3E-8F51AF3E2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CE4B0-9081-411D-A3BB-457B90A1F9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510531-B10D-4AD8-A4DB-208E21C8CF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6BB0E8-CDA7-4936-8FC4-2E76D6B13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C78A6B-0A8B-42E7-ACC8-1A87384D0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924577-CF93-447E-8E5D-A8423D070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7452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39749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5015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789135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 dirty="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ED6F77E-FFE0-AB46-BF4D-6C1EEF3BD1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421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2FE34897-656E-D24A-B5C8-368571FB3B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020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9813140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0FB6CFD-9EA3-2D46-B72F-63AC898356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8128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789792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4F01E6C2-CD86-4C4B-A751-B19F6263B7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3892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7690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75FF6-21D0-4CDE-9E9C-83747C3C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C9F385-5D93-4F3B-A6DE-7523871AF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289C54-E3AD-484A-918A-BB741F12A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FE3016-B39C-4445-90BA-0C63C0758D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6C45DE-546F-4CEE-BC02-2B0F41C4DE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1028700" indent="-342900">
              <a:buFont typeface="Arial" panose="020B0604020202020204" pitchFamily="34" charset="0"/>
              <a:buChar char="•"/>
              <a:defRPr/>
            </a:lvl2pPr>
            <a:lvl3pPr marL="1485900" indent="-342900">
              <a:buFont typeface="Arial" panose="020B0604020202020204" pitchFamily="34" charset="0"/>
              <a:buChar char="•"/>
              <a:defRPr/>
            </a:lvl3pPr>
            <a:lvl4pPr marL="1885950" indent="-285750">
              <a:buFont typeface="Arial" panose="020B0604020202020204" pitchFamily="34" charset="0"/>
              <a:buChar char="•"/>
              <a:defRPr/>
            </a:lvl4pPr>
            <a:lvl5pPr marL="23431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B2CCAE-A163-4DD2-B579-6B662BC3A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128E69-742E-4226-B8AB-55135A024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6F36AE-5E79-42C3-8CE8-2CE5CB97A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66212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tx1"/>
              </a:buCl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101983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2829415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tx1"/>
              </a:buCl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777129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446241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buClr>
                <a:schemeClr val="tx1"/>
              </a:buClr>
              <a:defRPr lang="nl-NL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31138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defRPr lang="nl-NL"/>
            </a:lvl1pPr>
          </a:lstStyle>
          <a:p>
            <a:pPr lvl="0"/>
            <a:r>
              <a:rPr lang="en-US"/>
              <a:t>Click icon to add picture</a:t>
            </a:r>
            <a:endParaRPr lang="nl-NL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063174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920869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863129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6699922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4829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98909-3BEC-4D57-93F3-34FE1181A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9971BA-6E90-46C5-9350-B44DBE632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007294-C7A1-4371-B089-B5E5F62A0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1763DB-7B19-4231-88A7-D35E03D14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64552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C958710-A035-984C-9963-9997447062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405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E085C342-F410-1C42-BBE9-52289EFE77B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852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2C36848C-75BB-B944-BBD6-880B1B12C73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04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E2424C08-D06D-F64A-B964-B229C0F5B81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1396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091876-ACC4-4B92-ABBB-01FF75687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DAB5E9-A930-453C-B1E5-38F100E21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9BA8D-266F-4020-B718-A008853A7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090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6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9.xml"/><Relationship Id="rId18" Type="http://schemas.openxmlformats.org/officeDocument/2006/relationships/slideLayout" Target="../slideLayouts/slideLayout64.xml"/><Relationship Id="rId26" Type="http://schemas.openxmlformats.org/officeDocument/2006/relationships/slideLayout" Target="../slideLayouts/slideLayout72.xml"/><Relationship Id="rId39" Type="http://schemas.openxmlformats.org/officeDocument/2006/relationships/image" Target="../media/image13.png"/><Relationship Id="rId21" Type="http://schemas.openxmlformats.org/officeDocument/2006/relationships/slideLayout" Target="../slideLayouts/slideLayout67.xml"/><Relationship Id="rId34" Type="http://schemas.openxmlformats.org/officeDocument/2006/relationships/slideLayout" Target="../slideLayouts/slideLayout80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63.xml"/><Relationship Id="rId25" Type="http://schemas.openxmlformats.org/officeDocument/2006/relationships/slideLayout" Target="../slideLayouts/slideLayout71.xml"/><Relationship Id="rId33" Type="http://schemas.openxmlformats.org/officeDocument/2006/relationships/slideLayout" Target="../slideLayouts/slideLayout79.xml"/><Relationship Id="rId38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62.xml"/><Relationship Id="rId20" Type="http://schemas.openxmlformats.org/officeDocument/2006/relationships/slideLayout" Target="../slideLayouts/slideLayout66.xml"/><Relationship Id="rId29" Type="http://schemas.openxmlformats.org/officeDocument/2006/relationships/slideLayout" Target="../slideLayouts/slideLayout75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24" Type="http://schemas.openxmlformats.org/officeDocument/2006/relationships/slideLayout" Target="../slideLayouts/slideLayout70.xml"/><Relationship Id="rId32" Type="http://schemas.openxmlformats.org/officeDocument/2006/relationships/slideLayout" Target="../slideLayouts/slideLayout78.xml"/><Relationship Id="rId37" Type="http://schemas.openxmlformats.org/officeDocument/2006/relationships/slideLayout" Target="../slideLayouts/slideLayout83.xml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23" Type="http://schemas.openxmlformats.org/officeDocument/2006/relationships/slideLayout" Target="../slideLayouts/slideLayout69.xml"/><Relationship Id="rId28" Type="http://schemas.openxmlformats.org/officeDocument/2006/relationships/slideLayout" Target="../slideLayouts/slideLayout74.xml"/><Relationship Id="rId36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56.xml"/><Relationship Id="rId19" Type="http://schemas.openxmlformats.org/officeDocument/2006/relationships/slideLayout" Target="../slideLayouts/slideLayout65.xml"/><Relationship Id="rId31" Type="http://schemas.openxmlformats.org/officeDocument/2006/relationships/slideLayout" Target="../slideLayouts/slideLayout77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Relationship Id="rId22" Type="http://schemas.openxmlformats.org/officeDocument/2006/relationships/slideLayout" Target="../slideLayouts/slideLayout68.xml"/><Relationship Id="rId27" Type="http://schemas.openxmlformats.org/officeDocument/2006/relationships/slideLayout" Target="../slideLayouts/slideLayout73.xml"/><Relationship Id="rId30" Type="http://schemas.openxmlformats.org/officeDocument/2006/relationships/slideLayout" Target="../slideLayouts/slideLayout76.xml"/><Relationship Id="rId35" Type="http://schemas.openxmlformats.org/officeDocument/2006/relationships/slideLayout" Target="../slideLayouts/slideLayout81.xml"/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14D9DD1-1076-4E7B-8BA5-AFF9893A1EB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D6AC4C-2521-4359-B347-132E07FED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4F7A12-FE94-4F54-B7FB-56C5FF504A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978AC-E37A-4D19-B9EC-CC2AA9B5A4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9FF3A-1400-4C66-B29C-6B1876BC525B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F6ADF-7C69-4119-8270-3F29CE9BB4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547F1-EC99-461F-8B26-CBEAB660D4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478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970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1" r:id="rId2"/>
    <p:sldLayoutId id="2147483650" r:id="rId3"/>
    <p:sldLayoutId id="2147483651" r:id="rId4"/>
    <p:sldLayoutId id="2147483670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4572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4859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8859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3431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C1738C5-7A20-43B9-B0D1-6A3B038B039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D6AC4C-2521-4359-B347-132E07FED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4F7A12-FE94-4F54-B7FB-56C5FF504A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978AC-E37A-4D19-B9EC-CC2AA9B5A4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9FF3A-1400-4C66-B29C-6B1876BC525B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F6ADF-7C69-4119-8270-3F29CE9BB4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547F1-EC99-461F-8B26-CBEAB660D4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478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54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8" r:id="rId2"/>
    <p:sldLayoutId id="2147483660" r:id="rId3"/>
    <p:sldLayoutId id="2147483661" r:id="rId4"/>
    <p:sldLayoutId id="2147483669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001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FB41A7-0391-4512-AF23-09D131F1E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6120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BBB1B1-8305-4483-A47E-88BCC812B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5504EB-AC0A-409D-9B07-80AA0B4D29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B90D3-06B2-49B5-89E9-70C8246DF541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F52C1C-BD15-4446-810C-3E175B31FB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3B8713-F6D3-489D-A650-48942E45A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558A4AE2-FE20-49E0-9177-BF116C547EA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D35CD0-75E9-4571-95CD-BA9CFFF917C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524" y="120838"/>
            <a:ext cx="1355051" cy="158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276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85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4" r:id="rId9"/>
    <p:sldLayoutId id="2147483680" r:id="rId10"/>
    <p:sldLayoutId id="2147483681" r:id="rId11"/>
    <p:sldLayoutId id="2147483682" r:id="rId12"/>
    <p:sldLayoutId id="214748368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8001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F15D1A-C10D-438D-8EB7-FFC602BB9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E65407-E655-405C-9DCA-23F559BD72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482D3E-2BEB-436B-93BB-71A208F5F3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32840-FD80-4A58-AC82-3BAA27BD18E7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32A8B0-09D4-459C-8FF4-E2648AD4F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412777-DF1F-4402-BF68-66F1C0E7D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47944-8C4D-433E-AD34-884D378C2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969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0808B11-D078-144E-BFA9-BB483B794E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981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  <p:sldLayoutId id="2147483718" r:id="rId19"/>
    <p:sldLayoutId id="2147483719" r:id="rId20"/>
    <p:sldLayoutId id="2147483720" r:id="rId21"/>
    <p:sldLayoutId id="2147483721" r:id="rId22"/>
    <p:sldLayoutId id="2147483722" r:id="rId23"/>
    <p:sldLayoutId id="2147483723" r:id="rId24"/>
    <p:sldLayoutId id="2147483724" r:id="rId25"/>
    <p:sldLayoutId id="2147483725" r:id="rId26"/>
    <p:sldLayoutId id="2147483726" r:id="rId27"/>
    <p:sldLayoutId id="2147483727" r:id="rId28"/>
    <p:sldLayoutId id="2147483728" r:id="rId29"/>
    <p:sldLayoutId id="2147483729" r:id="rId30"/>
    <p:sldLayoutId id="2147483730" r:id="rId31"/>
    <p:sldLayoutId id="2147483731" r:id="rId32"/>
    <p:sldLayoutId id="2147483732" r:id="rId33"/>
    <p:sldLayoutId id="2147483733" r:id="rId34"/>
    <p:sldLayoutId id="2147483734" r:id="rId35"/>
    <p:sldLayoutId id="2147483735" r:id="rId36"/>
    <p:sldLayoutId id="2147483736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5ABC5-CDA4-6884-72F0-A8329C7B50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International Vaccine Codes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ECB2E7-97E7-314E-DE77-A1C1D996ED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December 2023</a:t>
            </a:r>
          </a:p>
        </p:txBody>
      </p:sp>
    </p:spTree>
    <p:extLst>
      <p:ext uri="{BB962C8B-B14F-4D97-AF65-F5344CB8AC3E}">
        <p14:creationId xmlns:p14="http://schemas.microsoft.com/office/powerpoint/2010/main" val="3819302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BB6D2-4B60-B161-BCF3-285AAC7AD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 Layout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04F553-C2FE-28BA-EF46-38202D74C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467131" cy="4351338"/>
          </a:xfrm>
        </p:spPr>
        <p:txBody>
          <a:bodyPr/>
          <a:lstStyle/>
          <a:p>
            <a:r>
              <a:rPr lang="en-US" dirty="0"/>
              <a:t>XML for every table</a:t>
            </a:r>
          </a:p>
          <a:p>
            <a:r>
              <a:rPr lang="en-US" dirty="0"/>
              <a:t>Most are very stable</a:t>
            </a:r>
          </a:p>
          <a:p>
            <a:r>
              <a:rPr lang="en-US" dirty="0"/>
              <a:t>Some are updated</a:t>
            </a:r>
          </a:p>
          <a:p>
            <a:r>
              <a:rPr lang="en-US" dirty="0"/>
              <a:t>Some are faux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Body Route</a:t>
            </a:r>
          </a:p>
          <a:p>
            <a:pPr lvl="1"/>
            <a:r>
              <a:rPr lang="en-US" dirty="0"/>
              <a:t>Vaccination CVX Code</a:t>
            </a:r>
          </a:p>
          <a:p>
            <a:pPr lvl="1"/>
            <a:r>
              <a:rPr lang="en-US" dirty="0"/>
              <a:t>Vaccination VIS CVX code</a:t>
            </a:r>
          </a:p>
          <a:p>
            <a:pPr lvl="1"/>
            <a:r>
              <a:rPr lang="en-US" dirty="0"/>
              <a:t>Injection Amount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FCC704-70B7-19C9-1AB2-369F3ECCCB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521" y="0"/>
            <a:ext cx="416642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9060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48A44-17D3-1A50-8797-3E41C57A8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74689-12FF-D411-F550-53C082EB6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534624" cy="4351338"/>
          </a:xfrm>
        </p:spPr>
        <p:txBody>
          <a:bodyPr/>
          <a:lstStyle/>
          <a:p>
            <a:r>
              <a:rPr lang="en-US" dirty="0"/>
              <a:t>Originally created to support detecting data quality issues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4D0829-874E-06F9-F038-35BBC667C8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3347" y="0"/>
            <a:ext cx="6138875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91905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44D0829-874E-06F9-F038-35BBC667C8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68" t="33895" b="2180"/>
          <a:stretch/>
        </p:blipFill>
        <p:spPr>
          <a:xfrm>
            <a:off x="1023042" y="89547"/>
            <a:ext cx="8691327" cy="66789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9294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BCBBEA-6BDC-4186-46A2-872BE8F11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683DA3-81ED-7CFE-9000-BE387EED6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Nathan Bunker, AIRA</a:t>
            </a:r>
          </a:p>
        </p:txBody>
      </p:sp>
    </p:spTree>
    <p:extLst>
      <p:ext uri="{BB962C8B-B14F-4D97-AF65-F5344CB8AC3E}">
        <p14:creationId xmlns:p14="http://schemas.microsoft.com/office/powerpoint/2010/main" val="722702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4E7A883-A14E-F6CC-7F4E-5ADE42062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Discussions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8A929A3-AB6C-EE6B-6451-23361AED9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Topic suggestions for next time</a:t>
            </a:r>
          </a:p>
          <a:p>
            <a:pPr lvl="1"/>
            <a:r>
              <a:rPr lang="en-US" dirty="0"/>
              <a:t>SNOMED</a:t>
            </a:r>
          </a:p>
          <a:p>
            <a:pPr lvl="1"/>
            <a:r>
              <a:rPr lang="en-US" dirty="0"/>
              <a:t>Other ideas?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831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0196C64-5D02-86C3-0CCA-0BCE31173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37A443-2287-A616-A6C1-793710129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Welcome &amp; Introductions</a:t>
            </a:r>
          </a:p>
          <a:p>
            <a:r>
              <a:rPr lang="en-US" dirty="0"/>
              <a:t>Roundtable updates</a:t>
            </a:r>
          </a:p>
          <a:p>
            <a:r>
              <a:rPr lang="en-US" dirty="0"/>
              <a:t>CVX Updates Management</a:t>
            </a:r>
          </a:p>
          <a:p>
            <a:r>
              <a:rPr lang="en-US" dirty="0"/>
              <a:t>Next steps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65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0795B-2765-F241-1885-84032D72B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3AE5B7-90A5-96FC-DFC9-582FB2EF695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Purpose of call</a:t>
            </a:r>
          </a:p>
          <a:p>
            <a:pPr lvl="1"/>
            <a:r>
              <a:rPr lang="en-US" dirty="0"/>
              <a:t>Hear updates</a:t>
            </a:r>
          </a:p>
          <a:p>
            <a:pPr lvl="1"/>
            <a:r>
              <a:rPr lang="en-US" dirty="0"/>
              <a:t>Collect and analyze</a:t>
            </a:r>
          </a:p>
          <a:p>
            <a:pPr lvl="2"/>
            <a:r>
              <a:rPr lang="en-US" dirty="0"/>
              <a:t>Code set metrics</a:t>
            </a:r>
          </a:p>
          <a:p>
            <a:pPr lvl="2"/>
            <a:r>
              <a:rPr lang="en-US" dirty="0"/>
              <a:t>Central wiki page </a:t>
            </a:r>
          </a:p>
          <a:p>
            <a:pPr lvl="2"/>
            <a:r>
              <a:rPr lang="en-US" dirty="0"/>
              <a:t>Mappings?</a:t>
            </a:r>
          </a:p>
          <a:p>
            <a:pPr lvl="2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42731F-2012-8075-BD60-1C0B09E3568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In Scope</a:t>
            </a:r>
          </a:p>
          <a:p>
            <a:pPr lvl="1"/>
            <a:r>
              <a:rPr lang="en-US" dirty="0"/>
              <a:t>Vaccine code sets</a:t>
            </a:r>
          </a:p>
          <a:p>
            <a:pPr lvl="1"/>
            <a:r>
              <a:rPr lang="en-US" dirty="0"/>
              <a:t>National and universal</a:t>
            </a:r>
          </a:p>
          <a:p>
            <a:pPr lvl="1"/>
            <a:r>
              <a:rPr lang="en-US" dirty="0"/>
              <a:t>Technical/detail level</a:t>
            </a:r>
          </a:p>
          <a:p>
            <a:r>
              <a:rPr lang="en-US" dirty="0"/>
              <a:t>Out of Scope</a:t>
            </a:r>
          </a:p>
          <a:p>
            <a:pPr lvl="1"/>
            <a:r>
              <a:rPr lang="en-US" dirty="0"/>
              <a:t>Policy discussion</a:t>
            </a:r>
          </a:p>
          <a:p>
            <a:pPr lvl="1"/>
            <a:r>
              <a:rPr lang="en-US" dirty="0"/>
              <a:t>Which code sets to use</a:t>
            </a:r>
          </a:p>
          <a:p>
            <a:pPr lvl="1"/>
            <a:r>
              <a:rPr lang="en-US" dirty="0"/>
              <a:t>Software operation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231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D2FE5-55F1-6377-BF3D-EA56B3EAF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4C1EC2-DA72-9D6A-9321-41231D9B48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Name</a:t>
            </a:r>
          </a:p>
          <a:p>
            <a:r>
              <a:rPr lang="en-US" b="1" dirty="0"/>
              <a:t>Organization</a:t>
            </a:r>
            <a:r>
              <a:rPr lang="en-US" dirty="0"/>
              <a:t> </a:t>
            </a:r>
          </a:p>
          <a:p>
            <a:r>
              <a:rPr lang="en-US" dirty="0"/>
              <a:t>What is the biggest challenge you are facing with vaccine code sets?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65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BCBBEA-6BDC-4186-46A2-872BE8F11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Roundtable Updates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683DA3-81ED-7CFE-9000-BE387EED6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192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C1D28-E125-D529-86C7-E6E1235BD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Roundtable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22BF0A-712C-CF23-8138-43CAB0126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AIRA</a:t>
            </a:r>
          </a:p>
          <a:p>
            <a:pPr lvl="1"/>
            <a:r>
              <a:rPr lang="en-US" dirty="0"/>
              <a:t>Manufacturer code discussions</a:t>
            </a:r>
          </a:p>
        </p:txBody>
      </p:sp>
    </p:spTree>
    <p:extLst>
      <p:ext uri="{BB962C8B-B14F-4D97-AF65-F5344CB8AC3E}">
        <p14:creationId xmlns:p14="http://schemas.microsoft.com/office/powerpoint/2010/main" val="171903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BCBBEA-6BDC-4186-46A2-872BE8F11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CVX Update Management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683DA3-81ED-7CFE-9000-BE387EED6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897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7DD9843-64C7-15A1-E8F9-3967FBB7E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CVX Update Management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57A68C2-CFED-81F0-1688-EA3212757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AIRA Update Process</a:t>
            </a:r>
          </a:p>
          <a:p>
            <a:r>
              <a:rPr lang="en-US" dirty="0"/>
              <a:t>NIST Update Process</a:t>
            </a:r>
          </a:p>
          <a:p>
            <a:r>
              <a:rPr lang="en-US" dirty="0"/>
              <a:t>Others</a:t>
            </a:r>
          </a:p>
        </p:txBody>
      </p:sp>
    </p:spTree>
    <p:extLst>
      <p:ext uri="{BB962C8B-B14F-4D97-AF65-F5344CB8AC3E}">
        <p14:creationId xmlns:p14="http://schemas.microsoft.com/office/powerpoint/2010/main" val="813044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561F3-79D2-B801-77A1-6058236A6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AIRA Process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9D57363-EFA7-6EA8-BA08-50F4D0AC90FF}"/>
              </a:ext>
            </a:extLst>
          </p:cNvPr>
          <p:cNvSpPr/>
          <p:nvPr/>
        </p:nvSpPr>
        <p:spPr>
          <a:xfrm>
            <a:off x="941560" y="2136618"/>
            <a:ext cx="1765426" cy="104114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CDC Website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1A7D846-9D91-86DF-5305-F4EBF3804874}"/>
              </a:ext>
            </a:extLst>
          </p:cNvPr>
          <p:cNvSpPr/>
          <p:nvPr/>
        </p:nvSpPr>
        <p:spPr>
          <a:xfrm>
            <a:off x="5059378" y="2136618"/>
            <a:ext cx="1765426" cy="1041148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XML Artefacts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466C29A-CABB-2A0A-0D3E-4FD667B54897}"/>
              </a:ext>
            </a:extLst>
          </p:cNvPr>
          <p:cNvCxnSpPr>
            <a:cxnSpLocks/>
            <a:stCxn id="4" idx="3"/>
            <a:endCxn id="5" idx="1"/>
          </p:cNvCxnSpPr>
          <p:nvPr/>
        </p:nvCxnSpPr>
        <p:spPr>
          <a:xfrm>
            <a:off x="2706986" y="2657192"/>
            <a:ext cx="23523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B3FD31F-007D-95AC-084E-5AB7A8401519}"/>
              </a:ext>
            </a:extLst>
          </p:cNvPr>
          <p:cNvSpPr txBox="1"/>
          <p:nvPr/>
        </p:nvSpPr>
        <p:spPr>
          <a:xfrm>
            <a:off x="2759798" y="2287860"/>
            <a:ext cx="1571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XML, Flat File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DC024D-F6CF-F069-094B-B70D51FF8719}"/>
              </a:ext>
            </a:extLst>
          </p:cNvPr>
          <p:cNvSpPr txBox="1"/>
          <p:nvPr/>
        </p:nvSpPr>
        <p:spPr>
          <a:xfrm>
            <a:off x="3585972" y="3385237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Curl</a:t>
            </a:r>
          </a:p>
        </p:txBody>
      </p:sp>
      <p:sp>
        <p:nvSpPr>
          <p:cNvPr id="12" name="Rectangle: Single Corner Snipped 11">
            <a:extLst>
              <a:ext uri="{FF2B5EF4-FFF2-40B4-BE49-F238E27FC236}">
                <a16:creationId xmlns:a16="http://schemas.microsoft.com/office/drawing/2014/main" id="{44C2A375-3524-A886-C8D4-26D32B6BCEDF}"/>
              </a:ext>
            </a:extLst>
          </p:cNvPr>
          <p:cNvSpPr/>
          <p:nvPr/>
        </p:nvSpPr>
        <p:spPr>
          <a:xfrm>
            <a:off x="1978182" y="3747825"/>
            <a:ext cx="905346" cy="443617"/>
          </a:xfrm>
          <a:prstGeom prst="snip1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Email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8AC2FBD-2A8D-2B46-9FB9-F041DD1ED638}"/>
              </a:ext>
            </a:extLst>
          </p:cNvPr>
          <p:cNvCxnSpPr>
            <a:cxnSpLocks/>
            <a:endCxn id="10" idx="1"/>
          </p:cNvCxnSpPr>
          <p:nvPr/>
        </p:nvCxnSpPr>
        <p:spPr>
          <a:xfrm flipV="1">
            <a:off x="2965010" y="3569903"/>
            <a:ext cx="620962" cy="3997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83D2600-B95E-6E11-E5BF-26E7549C1853}"/>
              </a:ext>
            </a:extLst>
          </p:cNvPr>
          <p:cNvSpPr/>
          <p:nvPr/>
        </p:nvSpPr>
        <p:spPr>
          <a:xfrm>
            <a:off x="5059378" y="3596536"/>
            <a:ext cx="1765426" cy="615275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Java Logic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AD3FE02-DF41-B25E-B8CA-593FF57D686A}"/>
              </a:ext>
            </a:extLst>
          </p:cNvPr>
          <p:cNvCxnSpPr>
            <a:cxnSpLocks/>
          </p:cNvCxnSpPr>
          <p:nvPr/>
        </p:nvCxnSpPr>
        <p:spPr>
          <a:xfrm>
            <a:off x="4209861" y="3623696"/>
            <a:ext cx="742385" cy="2804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50A0742-AFAB-2E5F-0E04-91CD5250AF5B}"/>
              </a:ext>
            </a:extLst>
          </p:cNvPr>
          <p:cNvCxnSpPr>
            <a:stCxn id="15" idx="0"/>
            <a:endCxn id="5" idx="2"/>
          </p:cNvCxnSpPr>
          <p:nvPr/>
        </p:nvCxnSpPr>
        <p:spPr>
          <a:xfrm flipV="1">
            <a:off x="5942091" y="3177766"/>
            <a:ext cx="0" cy="4187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: Single Corner Snipped 25">
            <a:extLst>
              <a:ext uri="{FF2B5EF4-FFF2-40B4-BE49-F238E27FC236}">
                <a16:creationId xmlns:a16="http://schemas.microsoft.com/office/drawing/2014/main" id="{629E7879-6D7B-D18B-9E08-85B6307E78A7}"/>
              </a:ext>
            </a:extLst>
          </p:cNvPr>
          <p:cNvSpPr/>
          <p:nvPr/>
        </p:nvSpPr>
        <p:spPr>
          <a:xfrm>
            <a:off x="7411770" y="2287860"/>
            <a:ext cx="1291629" cy="705240"/>
          </a:xfrm>
          <a:prstGeom prst="snip1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Compiled XML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328CA7C-21A1-8645-CEF1-10F2DD15B8BB}"/>
              </a:ext>
            </a:extLst>
          </p:cNvPr>
          <p:cNvCxnSpPr>
            <a:endCxn id="26" idx="2"/>
          </p:cNvCxnSpPr>
          <p:nvPr/>
        </p:nvCxnSpPr>
        <p:spPr>
          <a:xfrm flipV="1">
            <a:off x="6824804" y="2640480"/>
            <a:ext cx="586966" cy="167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07E70C1-E6E5-2959-B841-A0796AC08569}"/>
              </a:ext>
            </a:extLst>
          </p:cNvPr>
          <p:cNvSpPr/>
          <p:nvPr/>
        </p:nvSpPr>
        <p:spPr>
          <a:xfrm>
            <a:off x="9432201" y="427552"/>
            <a:ext cx="2283981" cy="1041148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Aggregate Analysis Reporting Tool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FEF7805B-FDC4-675F-6C53-D22F84C65211}"/>
              </a:ext>
            </a:extLst>
          </p:cNvPr>
          <p:cNvSpPr/>
          <p:nvPr/>
        </p:nvSpPr>
        <p:spPr>
          <a:xfrm>
            <a:off x="9485014" y="1690688"/>
            <a:ext cx="2283981" cy="1235844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Immunization Information System (IIS) Sandbox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A5DDBA35-F144-F236-6D4A-4D72378492EA}"/>
              </a:ext>
            </a:extLst>
          </p:cNvPr>
          <p:cNvSpPr/>
          <p:nvPr/>
        </p:nvSpPr>
        <p:spPr>
          <a:xfrm>
            <a:off x="9432200" y="3128105"/>
            <a:ext cx="2283981" cy="1235844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Electronic Health Record (EHR) Sandbox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391F9DA8-AFDA-0AC5-CAFA-3355A7C8BCAD}"/>
              </a:ext>
            </a:extLst>
          </p:cNvPr>
          <p:cNvSpPr/>
          <p:nvPr/>
        </p:nvSpPr>
        <p:spPr>
          <a:xfrm>
            <a:off x="9432199" y="4549390"/>
            <a:ext cx="2283981" cy="855529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Message Quality Evaluator (MQE)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53DF8E1-892E-9C91-2CC5-F1AD5BB6DBD3}"/>
              </a:ext>
            </a:extLst>
          </p:cNvPr>
          <p:cNvSpPr/>
          <p:nvPr/>
        </p:nvSpPr>
        <p:spPr>
          <a:xfrm>
            <a:off x="6723704" y="5154464"/>
            <a:ext cx="2283981" cy="855529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Data at Rest (DAR)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1513D95-679E-D3A3-32D1-7AF72090BF89}"/>
              </a:ext>
            </a:extLst>
          </p:cNvPr>
          <p:cNvCxnSpPr>
            <a:cxnSpLocks/>
            <a:stCxn id="26" idx="0"/>
          </p:cNvCxnSpPr>
          <p:nvPr/>
        </p:nvCxnSpPr>
        <p:spPr>
          <a:xfrm flipV="1">
            <a:off x="8703399" y="1596338"/>
            <a:ext cx="715598" cy="10441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2B8DE99C-3393-E643-66EF-9D74B66220D1}"/>
              </a:ext>
            </a:extLst>
          </p:cNvPr>
          <p:cNvCxnSpPr>
            <a:cxnSpLocks/>
          </p:cNvCxnSpPr>
          <p:nvPr/>
        </p:nvCxnSpPr>
        <p:spPr>
          <a:xfrm flipV="1">
            <a:off x="8729806" y="2411353"/>
            <a:ext cx="560559" cy="2374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D64F75BC-5BA2-DFDC-2D0A-1A15079810FF}"/>
              </a:ext>
            </a:extLst>
          </p:cNvPr>
          <p:cNvCxnSpPr>
            <a:cxnSpLocks/>
          </p:cNvCxnSpPr>
          <p:nvPr/>
        </p:nvCxnSpPr>
        <p:spPr>
          <a:xfrm>
            <a:off x="8716602" y="2714179"/>
            <a:ext cx="573763" cy="4719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153DCF30-FC8D-5181-E56E-C57789AB4A79}"/>
              </a:ext>
            </a:extLst>
          </p:cNvPr>
          <p:cNvCxnSpPr>
            <a:cxnSpLocks/>
          </p:cNvCxnSpPr>
          <p:nvPr/>
        </p:nvCxnSpPr>
        <p:spPr>
          <a:xfrm>
            <a:off x="8710000" y="2776474"/>
            <a:ext cx="708997" cy="18407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46EC1F56-7BFC-1DE6-2B99-747C528FA9B7}"/>
              </a:ext>
            </a:extLst>
          </p:cNvPr>
          <p:cNvCxnSpPr>
            <a:stCxn id="32" idx="1"/>
          </p:cNvCxnSpPr>
          <p:nvPr/>
        </p:nvCxnSpPr>
        <p:spPr>
          <a:xfrm flipH="1">
            <a:off x="9061198" y="4977155"/>
            <a:ext cx="371001" cy="2829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7439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  <p:bldP spid="15" grpId="0" animBg="1"/>
      <p:bldP spid="26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theme/theme1.xml><?xml version="1.0" encoding="utf-8"?>
<a:theme xmlns:a="http://schemas.openxmlformats.org/drawingml/2006/main" name="White &amp; Blue">
  <a:themeElements>
    <a:clrScheme name="AIRA Color Palette 1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CCCCCB"/>
      </a:accent6>
      <a:hlink>
        <a:srgbClr val="1C3C50"/>
      </a:hlink>
      <a:folHlink>
        <a:srgbClr val="6F6E70"/>
      </a:folHlink>
    </a:clrScheme>
    <a:fontScheme name="AIRA Main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 &amp; Green">
  <a:themeElements>
    <a:clrScheme name="AIRA Color Palette 1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CCCCCB"/>
      </a:accent6>
      <a:hlink>
        <a:srgbClr val="1C3C50"/>
      </a:hlink>
      <a:folHlink>
        <a:srgbClr val="6F6E70"/>
      </a:folHlink>
    </a:clrScheme>
    <a:fontScheme name="AIRA Main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AIRA 1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F2F2F2"/>
      </a:accent6>
      <a:hlink>
        <a:srgbClr val="629F44"/>
      </a:hlink>
      <a:folHlink>
        <a:srgbClr val="629F44"/>
      </a:folHlink>
    </a:clrScheme>
    <a:fontScheme name="AIRA Font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ustom Design">
  <a:themeElements>
    <a:clrScheme name="AIRA Main Style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F2F2F2"/>
      </a:accent6>
      <a:hlink>
        <a:srgbClr val="629F44"/>
      </a:hlink>
      <a:folHlink>
        <a:srgbClr val="629F44"/>
      </a:folHlink>
    </a:clrScheme>
    <a:fontScheme name="AIRA Main Style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Rijkshuisstijl Robijnrood">
  <a:themeElements>
    <a:clrScheme name="Aangepast 56">
      <a:dk1>
        <a:srgbClr val="000000"/>
      </a:dk1>
      <a:lt1>
        <a:srgbClr val="FFFFFF"/>
      </a:lt1>
      <a:dk2>
        <a:srgbClr val="CA005D"/>
      </a:dk2>
      <a:lt2>
        <a:srgbClr val="F6D8E6"/>
      </a:lt2>
      <a:accent1>
        <a:srgbClr val="F9E11E"/>
      </a:accent1>
      <a:accent2>
        <a:srgbClr val="FFB612"/>
      </a:accent2>
      <a:accent3>
        <a:srgbClr val="777C00"/>
      </a:accent3>
      <a:accent4>
        <a:srgbClr val="75D1B5"/>
      </a:accent4>
      <a:accent5>
        <a:srgbClr val="8EC9E7"/>
      </a:accent5>
      <a:accent6>
        <a:srgbClr val="017BC6"/>
      </a:accent6>
      <a:hlink>
        <a:srgbClr val="CA205D"/>
      </a:hlink>
      <a:folHlink>
        <a:srgbClr val="F6D8E6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RIJK PPT_RIVM-final versie_format ENG_docgen  -  Alleen-lezen" id="{66EA6C17-D777-40AE-8A7C-B6ACFD1E5139}" vid="{E3AF7736-6FA2-456B-8671-7F86E75B7F3E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5727</TotalTime>
  <Words>252</Words>
  <Application>Microsoft Office PowerPoint</Application>
  <PresentationFormat>Widescreen</PresentationFormat>
  <Paragraphs>77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Arial</vt:lpstr>
      <vt:lpstr>Wingdings</vt:lpstr>
      <vt:lpstr>Verdana</vt:lpstr>
      <vt:lpstr>Calibri</vt:lpstr>
      <vt:lpstr>Open Sans Light</vt:lpstr>
      <vt:lpstr>Open Sans</vt:lpstr>
      <vt:lpstr>White &amp; Blue</vt:lpstr>
      <vt:lpstr>White &amp; Green</vt:lpstr>
      <vt:lpstr>Custom Design</vt:lpstr>
      <vt:lpstr>1_Custom Design</vt:lpstr>
      <vt:lpstr>Rijkshuisstijl Robijnrood</vt:lpstr>
      <vt:lpstr>International Vaccine Codes</vt:lpstr>
      <vt:lpstr>Agenda</vt:lpstr>
      <vt:lpstr>Welcome</vt:lpstr>
      <vt:lpstr>Introductions</vt:lpstr>
      <vt:lpstr>Roundtable Updates</vt:lpstr>
      <vt:lpstr>Roundtable Updates</vt:lpstr>
      <vt:lpstr>CVX Update Management</vt:lpstr>
      <vt:lpstr>CVX Update Management</vt:lpstr>
      <vt:lpstr>AIRA Process</vt:lpstr>
      <vt:lpstr>Overall Layout</vt:lpstr>
      <vt:lpstr>Structure</vt:lpstr>
      <vt:lpstr>PowerPoint Presentation</vt:lpstr>
      <vt:lpstr>Next Steps</vt:lpstr>
      <vt:lpstr>Future Discussions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Coyle</dc:creator>
  <cp:lastModifiedBy>Nathan Bunker</cp:lastModifiedBy>
  <cp:revision>59</cp:revision>
  <dcterms:created xsi:type="dcterms:W3CDTF">2018-02-21T21:22:59Z</dcterms:created>
  <dcterms:modified xsi:type="dcterms:W3CDTF">2023-12-13T14:55:25Z</dcterms:modified>
</cp:coreProperties>
</file>