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2" r:id="rId3"/>
    <p:sldMasterId id="2147483686" r:id="rId4"/>
    <p:sldMasterId id="2147483699" r:id="rId5"/>
  </p:sldMasterIdLst>
  <p:notesMasterIdLst>
    <p:notesMasterId r:id="rId20"/>
  </p:notesMasterIdLst>
  <p:sldIdLst>
    <p:sldId id="261" r:id="rId6"/>
    <p:sldId id="262" r:id="rId7"/>
    <p:sldId id="263" r:id="rId8"/>
    <p:sldId id="299" r:id="rId9"/>
    <p:sldId id="266" r:id="rId10"/>
    <p:sldId id="265" r:id="rId11"/>
    <p:sldId id="268" r:id="rId12"/>
    <p:sldId id="300" r:id="rId13"/>
    <p:sldId id="301" r:id="rId14"/>
    <p:sldId id="302" r:id="rId15"/>
    <p:sldId id="303" r:id="rId16"/>
    <p:sldId id="304" r:id="rId17"/>
    <p:sldId id="269" r:id="rId18"/>
    <p:sldId id="27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Light" panose="020B0306030504020204" pitchFamily="34" charset="0"/>
      <p:regular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2686" autoAdjust="0"/>
  </p:normalViewPr>
  <p:slideViewPr>
    <p:cSldViewPr snapToGrid="0">
      <p:cViewPr varScale="1">
        <p:scale>
          <a:sx n="106" d="100"/>
          <a:sy n="106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https://www.cdc.gov/vaccines/programs/iis/code-sets.html</a:t>
            </a:r>
          </a:p>
          <a:p>
            <a:endParaRPr lang="en-US" dirty="0"/>
          </a:p>
          <a:p>
            <a:r>
              <a:rPr lang="en-US" dirty="0"/>
              <a:t>https://github.com/immregistries/codebase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https://github.com/immregistries/codebase/blob/master/base/sets/Vaccination%20CVX%20Code.xml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 sz="3200"/>
            </a:lvl1pPr>
            <a:lvl2pPr marL="1143000" indent="-457200">
              <a:buFont typeface="Arial" panose="020B0604020202020204" pitchFamily="34" charset="0"/>
              <a:buChar char="•"/>
              <a:defRPr sz="2800"/>
            </a:lvl2pPr>
            <a:lvl3pPr marL="1485900" indent="-342900">
              <a:buFont typeface="Arial" panose="020B0604020202020204" pitchFamily="34" charset="0"/>
              <a:buChar char="•"/>
              <a:defRPr sz="2400"/>
            </a:lvl3pPr>
            <a:lvl4pPr marL="1943100" indent="-342900">
              <a:buFont typeface="Arial" panose="020B0604020202020204" pitchFamily="34" charset="0"/>
              <a:buChar char="•"/>
              <a:defRPr sz="2000"/>
            </a:lvl4pPr>
            <a:lvl5pPr marL="24003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054275-471E-4ADF-84B2-F379C88C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E66-4CE9-411A-BC72-2B59E3AF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BF80B-5E91-416E-A7B9-B237416D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2747-41FD-4EC2-A9D1-21FB552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66BC-2916-49B2-AF86-08BC721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C0E3-D71A-4693-8358-5F03699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1E99-F915-4628-844C-26E04DA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12B3-A0A6-47CB-9339-75E38B56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0682B-9D3F-4116-B59C-F9831F53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301-40EE-4625-B772-B4EBDDF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05F5-6832-45FC-9EC8-9475FD67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DE3-9ED0-4DA7-BDE2-E258BA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1B36-E0AD-4AE5-A57E-8DF1CBB2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5BB5-EE31-4E9B-9DA5-541B019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2C98-496C-4785-9952-5641EC2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3630-A2DC-41E2-8369-9EFB61D8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060D-00B9-4EEE-8881-9FACE627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F132-7F33-490A-BCB0-12DBC1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68A6-7F7F-40EB-9818-16B6E80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E71F-7166-4057-B271-BEF959A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A2B38-119E-4598-8E67-CA4F51360F0D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2D3794-17D8-47F3-8675-FFF023F061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96319-9872-4843-B445-2FF705286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A285-CFC3-4A43-92B1-9E7FD0E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5B36-61BE-441E-B592-08694D8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43976-63A0-4FC7-B36E-D3A119E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9A90-B6B4-433A-B226-3B19A8A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D3AF-BAEA-454A-A22B-A0C585F4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6F96-AECA-43C8-BE2F-A62B538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1C48-A724-4BFF-AFF9-26781482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9A48-862E-4CA6-9E86-26F0542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7A3A-5E39-4847-B3DA-370B9D312233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B6FF6A-31F9-4876-BAF0-0B768F22A30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89CD9-FF45-46AA-B6A9-6000F12C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BB0-E684-4EFA-91EA-DEDA9C3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7BEE4-ADF7-4045-9C85-52AF1709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A13-A549-494C-978B-94BDFD1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B07F0-1F40-46AC-86AA-DEBA9EE5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B0A-14A9-4DA5-82C6-23634B317F94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23823E-C531-44E1-BC20-5DB65CCA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146A-9E2B-47A3-A46D-19C8D312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8314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9C74E-1AEE-45CD-8F39-E1A524163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C9763-C058-4545-9AB8-880AEE6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EB970-5642-4D4C-928C-32A24A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0E4F-2D91-44E3-BEE5-B3299231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046E-093E-4164-BB4B-20CDB98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87A-2CDD-4059-8C93-A8A0725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750C-7979-4E0C-B01B-8C5EDFF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0AF0-29E2-482F-9892-68BA045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BEE7-C0DF-4BDC-A671-3840435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8-9657-4CC9-8627-C0C21FA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0CE6-DD96-4415-955D-AFF1419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992DA-AA41-4DC8-922E-423D7F34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CA6C-48E7-4966-964A-39408D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386C-0DA7-4038-8BA7-BBC557B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4401-988D-4B89-8EE2-E61932B1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38CC-F1CE-4E0B-A81F-CDCD3C1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E2C-3755-4543-A315-C8C4FD9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947F7-F6E8-4CD1-A49C-1D6B8A0B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B28-67F7-4B50-8EC7-84F592EE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9104-5919-4EED-831D-06F2918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1EE0-C481-43B3-9CC5-03A1908E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9FD6-6D3B-408A-B0B2-D78EF169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B368-FBF1-4B98-A794-08B46E4D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8B7-A316-43BA-A13E-BB9463A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A6EA-01D5-4346-89D0-720E2A2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AF8A-791A-4CC9-A65A-9089A77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EAA60-9D85-4C03-98AE-AC2D2483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5400000"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39F-D3D8-4B9E-9113-629A064D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015181" y="1864014"/>
            <a:ext cx="6099466" cy="3129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A568-74AD-436C-B12C-AB529852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400000">
            <a:off x="3834831" y="2920388"/>
            <a:ext cx="6099468" cy="10172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3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F037-075B-4A6B-B870-805EFE8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F15-304C-4772-913B-D7522138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E629-665E-4712-AA78-00E754CD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8BF6-BEE1-49DA-91B1-D790FFD3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0B22-FF45-4F47-B9C6-1A10207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5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C352-8DD2-4F75-86DB-45AA3CF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2DBA-44A2-41D1-AE2D-6292B24A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5758-B880-4D22-8770-FA617BF7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19BD-0ECD-47F6-83BC-7830E86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3A54-D7BF-483E-9CA7-EE31DD9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4FB-D777-473D-BF13-4CF0520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B86F-38BA-44E1-8817-CD6DD5F59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5587-3EE2-40CC-8523-FB5E675E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7098-F510-4E9D-AB8A-2817A88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814E-0C1B-4783-B262-4DD0899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6C57-BE51-4ECF-82A3-EAB3128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4C7-B900-4D6B-B2AB-0BFDF7D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7FB-AB5B-46F9-9EC4-C6F2E7A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E6569-FAD7-4399-8486-C5B79F91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E4A7-D603-4B84-9AFE-144B8BA7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DAC2-96A2-42B1-B23C-9E0B8935F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DA7E9-4AB8-493E-A618-19DA98B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E4B1D-99A2-4584-978D-ABF8812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3DE0-6639-4B21-BD1B-2EFE68D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E689-D3DE-438A-9879-41C0225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AF41-B2DF-4B5A-A0F5-3C32CF2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6405-3415-4573-A3E5-C4204D3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ED7A-E0F4-4714-928C-347EFD9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67B04-CD95-453C-B34A-11313A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7C05-39A8-4208-A5C6-CB71890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5097-D17D-4903-82CF-4DCD910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0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BA32-2F92-44EE-9C6C-36C9EF05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48-E2FB-4983-A6F6-15F91934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E07AF-EED9-4BB2-A5F0-BAFA37B4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B652-45B2-437E-9084-C0680D4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C678-672B-48D3-9C33-61E42B6E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76C44-0A23-49DA-9AB4-F317659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1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5CCB-3E51-4AD5-9516-DD1D629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04D7-9BE7-4A0F-8FAA-2B10C9AA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66A-8E78-478F-AA16-00300AE2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C4A7-C943-4F77-8941-53704C9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4DA9-3909-4588-94F8-47EEFDE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2A8-AC09-44D4-BB4A-95245910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CD-4782-4884-BF7D-B6DAD84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62B-7ABE-4776-B0F8-0E190409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843-82D3-4F5C-B885-AFECFDB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4D3-EEBA-4D10-9498-4FB6C5AE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421C-A9BD-49B9-B20A-39DC0D6A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25917-88E8-4587-A6C9-CA3FFE85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7FCA3-4865-45D9-9877-DA2654A8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5D46-35B5-45DF-99A4-ED87A7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DA7-1624-46A8-BF4B-4B8EC22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1C3-A653-4F36-BF26-5CDDFDA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5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AEAD7-6E15-48FF-A062-F8D701B34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1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91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573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74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1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7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6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94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62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1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999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B41A7-0391-4512-AF23-09D131F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B1B1-8305-4483-A47E-88BCC812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04EB-AC0A-409D-9B07-80AA0B4D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0D3-06B2-49B5-89E9-70C8246DF54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2C1C-BD15-4446-810C-3E175B31F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713-F6D3-489D-A650-48942E4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35CD0-75E9-4571-95CD-BA9CFFF9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15D1A-C10D-438D-8EB7-FFC602B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407-E655-405C-9DCA-23F559B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2D3E-2BEB-436B-93BB-71A208F5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840-FD80-4A58-AC82-3BAA27BD18E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A8B0-09D4-459C-8FF4-E2648AD4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777-DF1F-4402-BF68-66F1C0E7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BC5-CDA4-6884-72F0-A8329C7B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B2E7-97E7-314E-DE77-A1C1D996E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8193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B6D2-4B60-B161-BCF3-285AAC7A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F553-C2FE-28BA-EF46-38202D74C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131" cy="4351338"/>
          </a:xfrm>
        </p:spPr>
        <p:txBody>
          <a:bodyPr/>
          <a:lstStyle/>
          <a:p>
            <a:r>
              <a:rPr lang="en-US" dirty="0"/>
              <a:t>XML for every table</a:t>
            </a:r>
          </a:p>
          <a:p>
            <a:r>
              <a:rPr lang="en-US" dirty="0"/>
              <a:t>Most are very stable</a:t>
            </a:r>
          </a:p>
          <a:p>
            <a:r>
              <a:rPr lang="en-US" dirty="0"/>
              <a:t>Some are updated</a:t>
            </a:r>
          </a:p>
          <a:p>
            <a:r>
              <a:rPr lang="en-US" dirty="0"/>
              <a:t>Some are faux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Body Route</a:t>
            </a:r>
          </a:p>
          <a:p>
            <a:pPr lvl="1"/>
            <a:r>
              <a:rPr lang="en-US" dirty="0"/>
              <a:t>Vaccination CVX Code</a:t>
            </a:r>
          </a:p>
          <a:p>
            <a:pPr lvl="1"/>
            <a:r>
              <a:rPr lang="en-US" dirty="0"/>
              <a:t>Vaccination VIS CVX code</a:t>
            </a:r>
          </a:p>
          <a:p>
            <a:pPr lvl="1"/>
            <a:r>
              <a:rPr lang="en-US" dirty="0"/>
              <a:t>Injection Amount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CC704-70B7-19C9-1AB2-369F3ECC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21" y="0"/>
            <a:ext cx="416642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06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8A44-17D3-1A50-8797-3E41C57A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4689-12FF-D411-F550-53C082EB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4624" cy="4351338"/>
          </a:xfrm>
        </p:spPr>
        <p:txBody>
          <a:bodyPr/>
          <a:lstStyle/>
          <a:p>
            <a:r>
              <a:rPr lang="en-US" dirty="0"/>
              <a:t>Originally created to support detecting data quality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D0829-874E-06F9-F038-35BBC667C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47" y="0"/>
            <a:ext cx="61388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90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D0829-874E-06F9-F038-35BBC667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8" t="33895" b="2180"/>
          <a:stretch/>
        </p:blipFill>
        <p:spPr>
          <a:xfrm>
            <a:off x="1023042" y="89547"/>
            <a:ext cx="8691327" cy="6678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29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72270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7A883-A14E-F6CC-7F4E-5ADE42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929A3-AB6C-EE6B-6451-23361AED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suggestions for next time</a:t>
            </a:r>
          </a:p>
          <a:p>
            <a:pPr lvl="1"/>
            <a:r>
              <a:rPr lang="en-US" dirty="0"/>
              <a:t>SNOMED</a:t>
            </a:r>
          </a:p>
          <a:p>
            <a:pPr lvl="1"/>
            <a:r>
              <a:rPr lang="en-US" dirty="0"/>
              <a:t>Other ideas?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96C64-5D02-86C3-0CCA-0BCE311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7A443-2287-A616-A6C1-7937101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Roundtable updates</a:t>
            </a:r>
          </a:p>
          <a:p>
            <a:r>
              <a:rPr lang="en-US" dirty="0"/>
              <a:t>CVX Updates Management</a:t>
            </a:r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95B-2765-F241-1885-84032D7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E5B7-90A5-96FC-DFC9-582FB2EF69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Purpose of call</a:t>
            </a:r>
          </a:p>
          <a:p>
            <a:pPr lvl="1"/>
            <a:r>
              <a:rPr lang="en-US" dirty="0"/>
              <a:t>Hear updates</a:t>
            </a:r>
          </a:p>
          <a:p>
            <a:pPr lvl="1"/>
            <a:r>
              <a:rPr lang="en-US" dirty="0"/>
              <a:t>Collect and analyze</a:t>
            </a:r>
          </a:p>
          <a:p>
            <a:pPr lvl="2"/>
            <a:r>
              <a:rPr lang="en-US" dirty="0"/>
              <a:t>Code set metrics</a:t>
            </a:r>
          </a:p>
          <a:p>
            <a:pPr lvl="2"/>
            <a:r>
              <a:rPr lang="en-US" dirty="0"/>
              <a:t>Central wiki page </a:t>
            </a:r>
          </a:p>
          <a:p>
            <a:pPr lvl="2"/>
            <a:r>
              <a:rPr lang="en-US" dirty="0"/>
              <a:t>Mappings?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731F-2012-8075-BD60-1C0B09E35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Scope</a:t>
            </a:r>
          </a:p>
          <a:p>
            <a:pPr lvl="1"/>
            <a:r>
              <a:rPr lang="en-US" dirty="0"/>
              <a:t>Vaccine code sets</a:t>
            </a:r>
          </a:p>
          <a:p>
            <a:pPr lvl="1"/>
            <a:r>
              <a:rPr lang="en-US" dirty="0"/>
              <a:t>National and universal</a:t>
            </a:r>
          </a:p>
          <a:p>
            <a:pPr lvl="1"/>
            <a:r>
              <a:rPr lang="en-US" dirty="0"/>
              <a:t>Technical/detail level</a:t>
            </a:r>
          </a:p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Policy discussion</a:t>
            </a:r>
          </a:p>
          <a:p>
            <a:pPr lvl="1"/>
            <a:r>
              <a:rPr lang="en-US" dirty="0"/>
              <a:t>Which code sets to use</a:t>
            </a:r>
          </a:p>
          <a:p>
            <a:pPr lvl="1"/>
            <a:r>
              <a:rPr lang="en-US" dirty="0"/>
              <a:t>Software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3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FE5-55F1-6377-BF3D-EA56B3E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EC2-DA72-9D6A-9321-41231D9B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</a:t>
            </a:r>
          </a:p>
          <a:p>
            <a:r>
              <a:rPr lang="en-US" b="1" dirty="0"/>
              <a:t>Organization</a:t>
            </a:r>
            <a:r>
              <a:rPr lang="en-US" dirty="0"/>
              <a:t> </a:t>
            </a:r>
          </a:p>
          <a:p>
            <a:r>
              <a:rPr lang="en-US" dirty="0"/>
              <a:t>What is the biggest challenge you are facing with vaccine code sets?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1D28-E125-D529-86C7-E6E1235B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BF0A-712C-CF23-8138-43CAB012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AIRA</a:t>
            </a:r>
          </a:p>
          <a:p>
            <a:pPr lvl="1"/>
            <a:r>
              <a:rPr lang="en-US" dirty="0"/>
              <a:t>Manufacturer code discussions</a:t>
            </a:r>
          </a:p>
        </p:txBody>
      </p:sp>
    </p:spTree>
    <p:extLst>
      <p:ext uri="{BB962C8B-B14F-4D97-AF65-F5344CB8AC3E}">
        <p14:creationId xmlns:p14="http://schemas.microsoft.com/office/powerpoint/2010/main" val="171903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CVX Update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D9843-64C7-15A1-E8F9-3967FBB7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CVX Update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7A68C2-CFED-81F0-1688-EA321275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AIRA Update Process</a:t>
            </a:r>
          </a:p>
          <a:p>
            <a:r>
              <a:rPr lang="en-US" dirty="0"/>
              <a:t>NIST Update Process</a:t>
            </a:r>
          </a:p>
          <a:p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1304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61F3-79D2-B801-77A1-6058236A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AIRA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D57363-EFA7-6EA8-BA08-50F4D0AC90FF}"/>
              </a:ext>
            </a:extLst>
          </p:cNvPr>
          <p:cNvSpPr/>
          <p:nvPr/>
        </p:nvSpPr>
        <p:spPr>
          <a:xfrm>
            <a:off x="941560" y="2136618"/>
            <a:ext cx="1765426" cy="10411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CDC Website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A7D846-9D91-86DF-5305-F4EBF3804874}"/>
              </a:ext>
            </a:extLst>
          </p:cNvPr>
          <p:cNvSpPr/>
          <p:nvPr/>
        </p:nvSpPr>
        <p:spPr>
          <a:xfrm>
            <a:off x="5059378" y="2136618"/>
            <a:ext cx="1765426" cy="10411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Artefacts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66C29A-CABB-2A0A-0D3E-4FD667B54897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706986" y="2657192"/>
            <a:ext cx="2352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3FD31F-007D-95AC-084E-5AB7A8401519}"/>
              </a:ext>
            </a:extLst>
          </p:cNvPr>
          <p:cNvSpPr txBox="1"/>
          <p:nvPr/>
        </p:nvSpPr>
        <p:spPr>
          <a:xfrm>
            <a:off x="2759798" y="228786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XML, Flat 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C024D-F6CF-F069-094B-B70D51FF8719}"/>
              </a:ext>
            </a:extLst>
          </p:cNvPr>
          <p:cNvSpPr txBox="1"/>
          <p:nvPr/>
        </p:nvSpPr>
        <p:spPr>
          <a:xfrm>
            <a:off x="3585972" y="338523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Curl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44C2A375-3524-A886-C8D4-26D32B6BCEDF}"/>
              </a:ext>
            </a:extLst>
          </p:cNvPr>
          <p:cNvSpPr/>
          <p:nvPr/>
        </p:nvSpPr>
        <p:spPr>
          <a:xfrm>
            <a:off x="1978182" y="3747825"/>
            <a:ext cx="905346" cy="443617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Email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AC2FBD-2A8D-2B46-9FB9-F041DD1ED63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965010" y="3569903"/>
            <a:ext cx="620962" cy="399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3D2600-B95E-6E11-E5BF-26E7549C1853}"/>
              </a:ext>
            </a:extLst>
          </p:cNvPr>
          <p:cNvSpPr/>
          <p:nvPr/>
        </p:nvSpPr>
        <p:spPr>
          <a:xfrm>
            <a:off x="5059378" y="3596536"/>
            <a:ext cx="1765426" cy="6152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Java Logic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D3FE02-DF41-B25E-B8CA-593FF57D686A}"/>
              </a:ext>
            </a:extLst>
          </p:cNvPr>
          <p:cNvCxnSpPr>
            <a:cxnSpLocks/>
          </p:cNvCxnSpPr>
          <p:nvPr/>
        </p:nvCxnSpPr>
        <p:spPr>
          <a:xfrm>
            <a:off x="4209861" y="3623696"/>
            <a:ext cx="742385" cy="280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0A0742-AFAB-2E5F-0E04-91CD5250AF5B}"/>
              </a:ext>
            </a:extLst>
          </p:cNvPr>
          <p:cNvCxnSpPr>
            <a:stCxn id="15" idx="0"/>
            <a:endCxn id="5" idx="2"/>
          </p:cNvCxnSpPr>
          <p:nvPr/>
        </p:nvCxnSpPr>
        <p:spPr>
          <a:xfrm flipV="1">
            <a:off x="5942091" y="3177766"/>
            <a:ext cx="0" cy="418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629E7879-6D7B-D18B-9E08-85B6307E78A7}"/>
              </a:ext>
            </a:extLst>
          </p:cNvPr>
          <p:cNvSpPr/>
          <p:nvPr/>
        </p:nvSpPr>
        <p:spPr>
          <a:xfrm>
            <a:off x="7411770" y="2287860"/>
            <a:ext cx="1291629" cy="70524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Compiled XML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28CA7C-21A1-8645-CEF1-10F2DD15B8BB}"/>
              </a:ext>
            </a:extLst>
          </p:cNvPr>
          <p:cNvCxnSpPr>
            <a:endCxn id="26" idx="2"/>
          </p:cNvCxnSpPr>
          <p:nvPr/>
        </p:nvCxnSpPr>
        <p:spPr>
          <a:xfrm flipV="1">
            <a:off x="6824804" y="2640480"/>
            <a:ext cx="586966" cy="16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7E70C1-E6E5-2959-B841-A0796AC08569}"/>
              </a:ext>
            </a:extLst>
          </p:cNvPr>
          <p:cNvSpPr/>
          <p:nvPr/>
        </p:nvSpPr>
        <p:spPr>
          <a:xfrm>
            <a:off x="9432201" y="427552"/>
            <a:ext cx="2283981" cy="10411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 Analysis Reporting Tool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EF7805B-FDC4-675F-6C53-D22F84C65211}"/>
              </a:ext>
            </a:extLst>
          </p:cNvPr>
          <p:cNvSpPr/>
          <p:nvPr/>
        </p:nvSpPr>
        <p:spPr>
          <a:xfrm>
            <a:off x="9485014" y="1690688"/>
            <a:ext cx="2283981" cy="123584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Immunization Information System (IIS) Sandbox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5DDBA35-F144-F236-6D4A-4D72378492EA}"/>
              </a:ext>
            </a:extLst>
          </p:cNvPr>
          <p:cNvSpPr/>
          <p:nvPr/>
        </p:nvSpPr>
        <p:spPr>
          <a:xfrm>
            <a:off x="9432200" y="3128105"/>
            <a:ext cx="2283981" cy="123584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Health Record (EHR) Sandbox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1F9DA8-AFDA-0AC5-CAFA-3355A7C8BCAD}"/>
              </a:ext>
            </a:extLst>
          </p:cNvPr>
          <p:cNvSpPr/>
          <p:nvPr/>
        </p:nvSpPr>
        <p:spPr>
          <a:xfrm>
            <a:off x="9432199" y="4549390"/>
            <a:ext cx="2283981" cy="85552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Quality Evaluator (MQE)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3DF8E1-892E-9C91-2CC5-F1AD5BB6DBD3}"/>
              </a:ext>
            </a:extLst>
          </p:cNvPr>
          <p:cNvSpPr/>
          <p:nvPr/>
        </p:nvSpPr>
        <p:spPr>
          <a:xfrm>
            <a:off x="6723704" y="5154464"/>
            <a:ext cx="2283981" cy="85552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at Rest (DAR)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513D95-679E-D3A3-32D1-7AF72090BF89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8703399" y="1596338"/>
            <a:ext cx="715598" cy="104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8DE99C-3393-E643-66EF-9D74B66220D1}"/>
              </a:ext>
            </a:extLst>
          </p:cNvPr>
          <p:cNvCxnSpPr>
            <a:cxnSpLocks/>
          </p:cNvCxnSpPr>
          <p:nvPr/>
        </p:nvCxnSpPr>
        <p:spPr>
          <a:xfrm flipV="1">
            <a:off x="8729806" y="2411353"/>
            <a:ext cx="560559" cy="23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64F75BC-5BA2-DFDC-2D0A-1A15079810FF}"/>
              </a:ext>
            </a:extLst>
          </p:cNvPr>
          <p:cNvCxnSpPr>
            <a:cxnSpLocks/>
          </p:cNvCxnSpPr>
          <p:nvPr/>
        </p:nvCxnSpPr>
        <p:spPr>
          <a:xfrm>
            <a:off x="8716602" y="2714179"/>
            <a:ext cx="573763" cy="47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3DCF30-FC8D-5181-E56E-C57789AB4A79}"/>
              </a:ext>
            </a:extLst>
          </p:cNvPr>
          <p:cNvCxnSpPr>
            <a:cxnSpLocks/>
          </p:cNvCxnSpPr>
          <p:nvPr/>
        </p:nvCxnSpPr>
        <p:spPr>
          <a:xfrm>
            <a:off x="8710000" y="2776474"/>
            <a:ext cx="708997" cy="184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6EC1F56-7BFC-1DE6-2B99-747C528FA9B7}"/>
              </a:ext>
            </a:extLst>
          </p:cNvPr>
          <p:cNvCxnSpPr>
            <a:stCxn id="32" idx="1"/>
          </p:cNvCxnSpPr>
          <p:nvPr/>
        </p:nvCxnSpPr>
        <p:spPr>
          <a:xfrm flipH="1">
            <a:off x="9061198" y="4977155"/>
            <a:ext cx="371001" cy="28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AIRA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252</Words>
  <Application>Microsoft Office PowerPoint</Application>
  <PresentationFormat>Widescreen</PresentationFormat>
  <Paragraphs>77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Wingdings</vt:lpstr>
      <vt:lpstr>Verdana</vt:lpstr>
      <vt:lpstr>Calibri</vt:lpstr>
      <vt:lpstr>Open Sans Light</vt:lpstr>
      <vt:lpstr>Open Sans</vt:lpstr>
      <vt:lpstr>White &amp; Blue</vt:lpstr>
      <vt:lpstr>White &amp; Green</vt:lpstr>
      <vt:lpstr>Custom Design</vt:lpstr>
      <vt:lpstr>1_Custom Design</vt:lpstr>
      <vt:lpstr>Rijkshuisstijl Robijnrood</vt:lpstr>
      <vt:lpstr>International Vaccine Codes</vt:lpstr>
      <vt:lpstr>Agenda</vt:lpstr>
      <vt:lpstr>Welcome</vt:lpstr>
      <vt:lpstr>Introductions</vt:lpstr>
      <vt:lpstr>Roundtable Updates</vt:lpstr>
      <vt:lpstr>Roundtable Updates</vt:lpstr>
      <vt:lpstr>CVX Update Management</vt:lpstr>
      <vt:lpstr>CVX Update Management</vt:lpstr>
      <vt:lpstr>AIRA Process</vt:lpstr>
      <vt:lpstr>Overall Layout</vt:lpstr>
      <vt:lpstr>Structure</vt:lpstr>
      <vt:lpstr>PowerPoint Presentation</vt:lpstr>
      <vt:lpstr>Next Steps</vt:lpstr>
      <vt:lpstr>Future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Nathan Bunker</cp:lastModifiedBy>
  <cp:revision>59</cp:revision>
  <dcterms:created xsi:type="dcterms:W3CDTF">2018-02-21T21:22:59Z</dcterms:created>
  <dcterms:modified xsi:type="dcterms:W3CDTF">2023-12-13T14:55:25Z</dcterms:modified>
</cp:coreProperties>
</file>