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8"/>
  </p:notesMasterIdLst>
  <p:handoutMasterIdLst>
    <p:handoutMasterId r:id="rId109"/>
  </p:handoutMasterIdLst>
  <p:sldIdLst>
    <p:sldId id="256" r:id="rId2"/>
    <p:sldId id="3460" r:id="rId3"/>
    <p:sldId id="257" r:id="rId4"/>
    <p:sldId id="3459" r:id="rId5"/>
    <p:sldId id="363" r:id="rId6"/>
    <p:sldId id="3472" r:id="rId7"/>
    <p:sldId id="3473" r:id="rId8"/>
    <p:sldId id="3474" r:id="rId9"/>
    <p:sldId id="3475" r:id="rId10"/>
    <p:sldId id="3476" r:id="rId11"/>
    <p:sldId id="3477" r:id="rId12"/>
    <p:sldId id="267" r:id="rId13"/>
    <p:sldId id="268" r:id="rId14"/>
    <p:sldId id="270" r:id="rId15"/>
    <p:sldId id="271" r:id="rId16"/>
    <p:sldId id="272" r:id="rId17"/>
    <p:sldId id="262" r:id="rId18"/>
    <p:sldId id="426" r:id="rId19"/>
    <p:sldId id="264" r:id="rId20"/>
    <p:sldId id="263" r:id="rId21"/>
    <p:sldId id="362" r:id="rId22"/>
    <p:sldId id="367" r:id="rId23"/>
    <p:sldId id="368" r:id="rId24"/>
    <p:sldId id="369" r:id="rId25"/>
    <p:sldId id="370" r:id="rId26"/>
    <p:sldId id="371" r:id="rId27"/>
    <p:sldId id="372" r:id="rId28"/>
    <p:sldId id="373" r:id="rId29"/>
    <p:sldId id="374" r:id="rId30"/>
    <p:sldId id="375" r:id="rId31"/>
    <p:sldId id="376" r:id="rId32"/>
    <p:sldId id="377" r:id="rId33"/>
    <p:sldId id="379" r:id="rId34"/>
    <p:sldId id="380" r:id="rId35"/>
    <p:sldId id="378" r:id="rId36"/>
    <p:sldId id="3461" r:id="rId37"/>
    <p:sldId id="364" r:id="rId38"/>
    <p:sldId id="382" r:id="rId39"/>
    <p:sldId id="383" r:id="rId40"/>
    <p:sldId id="384" r:id="rId41"/>
    <p:sldId id="385" r:id="rId42"/>
    <p:sldId id="386" r:id="rId43"/>
    <p:sldId id="387" r:id="rId44"/>
    <p:sldId id="388" r:id="rId45"/>
    <p:sldId id="390" r:id="rId46"/>
    <p:sldId id="3462" r:id="rId47"/>
    <p:sldId id="381" r:id="rId48"/>
    <p:sldId id="3463" r:id="rId49"/>
    <p:sldId id="365" r:id="rId50"/>
    <p:sldId id="392" r:id="rId51"/>
    <p:sldId id="393" r:id="rId52"/>
    <p:sldId id="394" r:id="rId53"/>
    <p:sldId id="3464" r:id="rId54"/>
    <p:sldId id="391" r:id="rId55"/>
    <p:sldId id="396" r:id="rId56"/>
    <p:sldId id="397" r:id="rId57"/>
    <p:sldId id="398" r:id="rId58"/>
    <p:sldId id="399" r:id="rId59"/>
    <p:sldId id="400" r:id="rId60"/>
    <p:sldId id="3465" r:id="rId61"/>
    <p:sldId id="395" r:id="rId62"/>
    <p:sldId id="402" r:id="rId63"/>
    <p:sldId id="403" r:id="rId64"/>
    <p:sldId id="3466" r:id="rId65"/>
    <p:sldId id="404" r:id="rId66"/>
    <p:sldId id="405" r:id="rId67"/>
    <p:sldId id="406" r:id="rId68"/>
    <p:sldId id="407" r:id="rId69"/>
    <p:sldId id="3467" r:id="rId70"/>
    <p:sldId id="401" r:id="rId71"/>
    <p:sldId id="408" r:id="rId72"/>
    <p:sldId id="409" r:id="rId73"/>
    <p:sldId id="410" r:id="rId74"/>
    <p:sldId id="411" r:id="rId75"/>
    <p:sldId id="412" r:id="rId76"/>
    <p:sldId id="3468" r:id="rId77"/>
    <p:sldId id="366" r:id="rId78"/>
    <p:sldId id="414" r:id="rId79"/>
    <p:sldId id="415" r:id="rId80"/>
    <p:sldId id="416" r:id="rId81"/>
    <p:sldId id="417" r:id="rId82"/>
    <p:sldId id="3469" r:id="rId83"/>
    <p:sldId id="413" r:id="rId84"/>
    <p:sldId id="418" r:id="rId85"/>
    <p:sldId id="419" r:id="rId86"/>
    <p:sldId id="3470" r:id="rId87"/>
    <p:sldId id="420" r:id="rId88"/>
    <p:sldId id="421" r:id="rId89"/>
    <p:sldId id="422" r:id="rId90"/>
    <p:sldId id="423" r:id="rId91"/>
    <p:sldId id="424" r:id="rId92"/>
    <p:sldId id="425" r:id="rId93"/>
    <p:sldId id="3471" r:id="rId94"/>
    <p:sldId id="312" r:id="rId95"/>
    <p:sldId id="311" r:id="rId96"/>
    <p:sldId id="313" r:id="rId97"/>
    <p:sldId id="314" r:id="rId98"/>
    <p:sldId id="344" r:id="rId99"/>
    <p:sldId id="315" r:id="rId100"/>
    <p:sldId id="316" r:id="rId101"/>
    <p:sldId id="317" r:id="rId102"/>
    <p:sldId id="318" r:id="rId103"/>
    <p:sldId id="3478" r:id="rId104"/>
    <p:sldId id="359" r:id="rId105"/>
    <p:sldId id="319" r:id="rId106"/>
    <p:sldId id="358" r:id="rId10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2EC916-17D3-A56F-09F2-A83B0C1DE6C9}" name="Nathan Bunker" initials="NB" userId="S::nbunker@immregistries.org::3a818436-2ac6-41ce-ab68-359f70705be3" providerId="AD"/>
  <p188:author id="{BA70ED78-5BE3-0EAD-8BBE-A5D4B0A8FD85}" name="Arias, Alejandra" initials="AA" userId="S::Alejandra.Arias@ct.gov::117c8a20-8a0f-436d-adf4-3303ac9021b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3B452"/>
    <a:srgbClr val="0284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0" autoAdjust="0"/>
    <p:restoredTop sz="85034" autoAdjust="0"/>
  </p:normalViewPr>
  <p:slideViewPr>
    <p:cSldViewPr snapToGrid="0">
      <p:cViewPr varScale="1">
        <p:scale>
          <a:sx n="122" d="100"/>
          <a:sy n="122" d="100"/>
        </p:scale>
        <p:origin x="102" y="666"/>
      </p:cViewPr>
      <p:guideLst/>
    </p:cSldViewPr>
  </p:slideViewPr>
  <p:notesTextViewPr>
    <p:cViewPr>
      <p:scale>
        <a:sx n="3" d="2"/>
        <a:sy n="3" d="2"/>
      </p:scale>
      <p:origin x="0" y="0"/>
    </p:cViewPr>
  </p:notesTextViewPr>
  <p:notesViewPr>
    <p:cSldViewPr snapToGrid="0">
      <p:cViewPr varScale="1">
        <p:scale>
          <a:sx n="97" d="100"/>
          <a:sy n="97" d="100"/>
        </p:scale>
        <p:origin x="3618"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ata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ata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ata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ata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2609E4-BDA4-454B-82FF-AC1E41574F62}" type="doc">
      <dgm:prSet loTypeId="urn:microsoft.com/office/officeart/2005/8/layout/hProcess9" loCatId="process" qsTypeId="urn:microsoft.com/office/officeart/2005/8/quickstyle/simple1" qsCatId="simple" csTypeId="urn:microsoft.com/office/officeart/2005/8/colors/accent1_2" csCatId="accent1" phldr="1"/>
      <dgm:spPr/>
    </dgm:pt>
    <dgm:pt modelId="{87912441-3ADF-400C-827F-CCD3EE87DF39}">
      <dgm:prSet phldrT="[Text]"/>
      <dgm:spPr/>
      <dgm:t>
        <a:bodyPr/>
        <a:lstStyle/>
        <a:p>
          <a:r>
            <a:rPr lang="en-US" dirty="0"/>
            <a:t>Research &amp; Development</a:t>
          </a:r>
        </a:p>
      </dgm:t>
    </dgm:pt>
    <dgm:pt modelId="{50061637-0D20-46A9-8802-AE4F0AE21687}" type="parTrans" cxnId="{13B66F3C-21B9-4D82-AEDD-B6694B0FA9BD}">
      <dgm:prSet/>
      <dgm:spPr/>
      <dgm:t>
        <a:bodyPr/>
        <a:lstStyle/>
        <a:p>
          <a:endParaRPr lang="en-US"/>
        </a:p>
      </dgm:t>
    </dgm:pt>
    <dgm:pt modelId="{2571B816-F275-44AB-9ED1-2FC675A14F29}" type="sibTrans" cxnId="{13B66F3C-21B9-4D82-AEDD-B6694B0FA9BD}">
      <dgm:prSet/>
      <dgm:spPr/>
      <dgm:t>
        <a:bodyPr/>
        <a:lstStyle/>
        <a:p>
          <a:endParaRPr lang="en-US"/>
        </a:p>
      </dgm:t>
    </dgm:pt>
    <dgm:pt modelId="{43474564-226C-4068-8FD6-B8829F80C364}">
      <dgm:prSet phldrT="[Text]"/>
      <dgm:spPr/>
      <dgm:t>
        <a:bodyPr/>
        <a:lstStyle/>
        <a:p>
          <a:r>
            <a:rPr lang="en-US" dirty="0"/>
            <a:t>Manufacturing</a:t>
          </a:r>
        </a:p>
      </dgm:t>
    </dgm:pt>
    <dgm:pt modelId="{493C5260-F8C6-460B-A78E-1F561F0C53E1}" type="parTrans" cxnId="{CF58D298-B40F-4A3A-83E1-E4A74537AC92}">
      <dgm:prSet/>
      <dgm:spPr/>
      <dgm:t>
        <a:bodyPr/>
        <a:lstStyle/>
        <a:p>
          <a:endParaRPr lang="en-US"/>
        </a:p>
      </dgm:t>
    </dgm:pt>
    <dgm:pt modelId="{C0F99404-382A-4E09-9139-E255FA4CD537}" type="sibTrans" cxnId="{CF58D298-B40F-4A3A-83E1-E4A74537AC92}">
      <dgm:prSet/>
      <dgm:spPr/>
      <dgm:t>
        <a:bodyPr/>
        <a:lstStyle/>
        <a:p>
          <a:endParaRPr lang="en-US"/>
        </a:p>
      </dgm:t>
    </dgm:pt>
    <dgm:pt modelId="{5E976F46-E4FD-433F-961F-7D1B62E37E14}">
      <dgm:prSet phldrT="[Text]"/>
      <dgm:spPr/>
      <dgm:t>
        <a:bodyPr/>
        <a:lstStyle/>
        <a:p>
          <a:r>
            <a:rPr lang="en-US" dirty="0"/>
            <a:t>Ordering &amp; Purchasing</a:t>
          </a:r>
        </a:p>
      </dgm:t>
    </dgm:pt>
    <dgm:pt modelId="{DFCADF37-F1FD-47E3-97B9-F1A972A9C2BD}" type="parTrans" cxnId="{B1629AD9-468D-44B6-9795-96F194A04B5B}">
      <dgm:prSet/>
      <dgm:spPr/>
      <dgm:t>
        <a:bodyPr/>
        <a:lstStyle/>
        <a:p>
          <a:endParaRPr lang="en-US"/>
        </a:p>
      </dgm:t>
    </dgm:pt>
    <dgm:pt modelId="{7951E7BE-FB05-4B26-963F-6FDAFF5E6CF0}" type="sibTrans" cxnId="{B1629AD9-468D-44B6-9795-96F194A04B5B}">
      <dgm:prSet/>
      <dgm:spPr/>
      <dgm:t>
        <a:bodyPr/>
        <a:lstStyle/>
        <a:p>
          <a:endParaRPr lang="en-US"/>
        </a:p>
      </dgm:t>
    </dgm:pt>
    <dgm:pt modelId="{2F087C2B-FC0C-45E0-9A80-D4859E5A4CBC}">
      <dgm:prSet phldrT="[Text]"/>
      <dgm:spPr/>
      <dgm:t>
        <a:bodyPr/>
        <a:lstStyle/>
        <a:p>
          <a:r>
            <a:rPr lang="en-US" dirty="0"/>
            <a:t>Distribution of Vaccine</a:t>
          </a:r>
        </a:p>
      </dgm:t>
    </dgm:pt>
    <dgm:pt modelId="{659F9F67-B402-441F-92DE-FE8BE966EC30}" type="parTrans" cxnId="{ED6228D2-2A40-47A5-9512-097458826258}">
      <dgm:prSet/>
      <dgm:spPr/>
      <dgm:t>
        <a:bodyPr/>
        <a:lstStyle/>
        <a:p>
          <a:endParaRPr lang="en-US"/>
        </a:p>
      </dgm:t>
    </dgm:pt>
    <dgm:pt modelId="{7D0992BA-86DD-4C55-B6AD-2408A1BC461E}" type="sibTrans" cxnId="{ED6228D2-2A40-47A5-9512-097458826258}">
      <dgm:prSet/>
      <dgm:spPr/>
      <dgm:t>
        <a:bodyPr/>
        <a:lstStyle/>
        <a:p>
          <a:endParaRPr lang="en-US"/>
        </a:p>
      </dgm:t>
    </dgm:pt>
    <dgm:pt modelId="{3C409A0D-E9A1-4CB3-83B5-099B52C6CE80}">
      <dgm:prSet phldrT="[Text]"/>
      <dgm:spPr/>
      <dgm:t>
        <a:bodyPr/>
        <a:lstStyle/>
        <a:p>
          <a:r>
            <a:rPr lang="en-US" dirty="0"/>
            <a:t>Administration to Patient</a:t>
          </a:r>
        </a:p>
      </dgm:t>
    </dgm:pt>
    <dgm:pt modelId="{9886690C-A173-47B4-948C-F66FF8E590CE}" type="parTrans" cxnId="{AB86FD3A-6C7D-44B0-9F76-037EFD8326F5}">
      <dgm:prSet/>
      <dgm:spPr/>
      <dgm:t>
        <a:bodyPr/>
        <a:lstStyle/>
        <a:p>
          <a:endParaRPr lang="en-US"/>
        </a:p>
      </dgm:t>
    </dgm:pt>
    <dgm:pt modelId="{AB885D7A-4B23-4D6E-9B35-6FBB01747F50}" type="sibTrans" cxnId="{AB86FD3A-6C7D-44B0-9F76-037EFD8326F5}">
      <dgm:prSet/>
      <dgm:spPr/>
      <dgm:t>
        <a:bodyPr/>
        <a:lstStyle/>
        <a:p>
          <a:endParaRPr lang="en-US"/>
        </a:p>
      </dgm:t>
    </dgm:pt>
    <dgm:pt modelId="{B53F754B-58B6-4978-B9C4-D8C3A4BA15C7}" type="pres">
      <dgm:prSet presAssocID="{F92609E4-BDA4-454B-82FF-AC1E41574F62}" presName="CompostProcess" presStyleCnt="0">
        <dgm:presLayoutVars>
          <dgm:dir/>
          <dgm:resizeHandles val="exact"/>
        </dgm:presLayoutVars>
      </dgm:prSet>
      <dgm:spPr/>
    </dgm:pt>
    <dgm:pt modelId="{4C461338-A125-4A8B-87A7-B22BFA9E6BDB}" type="pres">
      <dgm:prSet presAssocID="{F92609E4-BDA4-454B-82FF-AC1E41574F62}" presName="arrow" presStyleLbl="bgShp" presStyleIdx="0" presStyleCnt="1"/>
      <dgm:spPr/>
    </dgm:pt>
    <dgm:pt modelId="{FEE500DA-DF3A-4AC0-A3D0-F0F749F2AF32}" type="pres">
      <dgm:prSet presAssocID="{F92609E4-BDA4-454B-82FF-AC1E41574F62}" presName="linearProcess" presStyleCnt="0"/>
      <dgm:spPr/>
    </dgm:pt>
    <dgm:pt modelId="{B5CCB160-D077-4DD5-81CE-53D70AF6AD5A}" type="pres">
      <dgm:prSet presAssocID="{87912441-3ADF-400C-827F-CCD3EE87DF39}" presName="textNode" presStyleLbl="node1" presStyleIdx="0" presStyleCnt="5">
        <dgm:presLayoutVars>
          <dgm:bulletEnabled val="1"/>
        </dgm:presLayoutVars>
      </dgm:prSet>
      <dgm:spPr/>
    </dgm:pt>
    <dgm:pt modelId="{DCB03779-061A-4A57-8A43-093ACFA2E411}" type="pres">
      <dgm:prSet presAssocID="{2571B816-F275-44AB-9ED1-2FC675A14F29}" presName="sibTrans" presStyleCnt="0"/>
      <dgm:spPr/>
    </dgm:pt>
    <dgm:pt modelId="{F3711E3E-D26B-4563-8478-6C780547545A}" type="pres">
      <dgm:prSet presAssocID="{43474564-226C-4068-8FD6-B8829F80C364}" presName="textNode" presStyleLbl="node1" presStyleIdx="1" presStyleCnt="5">
        <dgm:presLayoutVars>
          <dgm:bulletEnabled val="1"/>
        </dgm:presLayoutVars>
      </dgm:prSet>
      <dgm:spPr/>
    </dgm:pt>
    <dgm:pt modelId="{2B521CA6-40C4-47B5-8076-25370BD2F5B8}" type="pres">
      <dgm:prSet presAssocID="{C0F99404-382A-4E09-9139-E255FA4CD537}" presName="sibTrans" presStyleCnt="0"/>
      <dgm:spPr/>
    </dgm:pt>
    <dgm:pt modelId="{438D98B1-3543-456E-98B8-1B1E44ADADDC}" type="pres">
      <dgm:prSet presAssocID="{5E976F46-E4FD-433F-961F-7D1B62E37E14}" presName="textNode" presStyleLbl="node1" presStyleIdx="2" presStyleCnt="5">
        <dgm:presLayoutVars>
          <dgm:bulletEnabled val="1"/>
        </dgm:presLayoutVars>
      </dgm:prSet>
      <dgm:spPr/>
    </dgm:pt>
    <dgm:pt modelId="{13468190-ACB3-4D72-914D-F8C2E054AF67}" type="pres">
      <dgm:prSet presAssocID="{7951E7BE-FB05-4B26-963F-6FDAFF5E6CF0}" presName="sibTrans" presStyleCnt="0"/>
      <dgm:spPr/>
    </dgm:pt>
    <dgm:pt modelId="{C0747D34-A28A-4F7B-B950-5ACC2EE0D0F7}" type="pres">
      <dgm:prSet presAssocID="{2F087C2B-FC0C-45E0-9A80-D4859E5A4CBC}" presName="textNode" presStyleLbl="node1" presStyleIdx="3" presStyleCnt="5">
        <dgm:presLayoutVars>
          <dgm:bulletEnabled val="1"/>
        </dgm:presLayoutVars>
      </dgm:prSet>
      <dgm:spPr/>
    </dgm:pt>
    <dgm:pt modelId="{14904FB8-2CC2-4364-9C89-224407396B2A}" type="pres">
      <dgm:prSet presAssocID="{7D0992BA-86DD-4C55-B6AD-2408A1BC461E}" presName="sibTrans" presStyleCnt="0"/>
      <dgm:spPr/>
    </dgm:pt>
    <dgm:pt modelId="{BAFC8E5E-E5D4-45ED-91DD-53E5B88B9ADA}" type="pres">
      <dgm:prSet presAssocID="{3C409A0D-E9A1-4CB3-83B5-099B52C6CE80}" presName="textNode" presStyleLbl="node1" presStyleIdx="4" presStyleCnt="5">
        <dgm:presLayoutVars>
          <dgm:bulletEnabled val="1"/>
        </dgm:presLayoutVars>
      </dgm:prSet>
      <dgm:spPr/>
    </dgm:pt>
  </dgm:ptLst>
  <dgm:cxnLst>
    <dgm:cxn modelId="{AB86FD3A-6C7D-44B0-9F76-037EFD8326F5}" srcId="{F92609E4-BDA4-454B-82FF-AC1E41574F62}" destId="{3C409A0D-E9A1-4CB3-83B5-099B52C6CE80}" srcOrd="4" destOrd="0" parTransId="{9886690C-A173-47B4-948C-F66FF8E590CE}" sibTransId="{AB885D7A-4B23-4D6E-9B35-6FBB01747F50}"/>
    <dgm:cxn modelId="{13B66F3C-21B9-4D82-AEDD-B6694B0FA9BD}" srcId="{F92609E4-BDA4-454B-82FF-AC1E41574F62}" destId="{87912441-3ADF-400C-827F-CCD3EE87DF39}" srcOrd="0" destOrd="0" parTransId="{50061637-0D20-46A9-8802-AE4F0AE21687}" sibTransId="{2571B816-F275-44AB-9ED1-2FC675A14F29}"/>
    <dgm:cxn modelId="{C0D0B841-618D-4A32-B8C2-6E633C68F435}" type="presOf" srcId="{43474564-226C-4068-8FD6-B8829F80C364}" destId="{F3711E3E-D26B-4563-8478-6C780547545A}" srcOrd="0" destOrd="0" presId="urn:microsoft.com/office/officeart/2005/8/layout/hProcess9"/>
    <dgm:cxn modelId="{062BE668-D6AD-4EA9-A3BE-2C23385EDA73}" type="presOf" srcId="{2F087C2B-FC0C-45E0-9A80-D4859E5A4CBC}" destId="{C0747D34-A28A-4F7B-B950-5ACC2EE0D0F7}" srcOrd="0" destOrd="0" presId="urn:microsoft.com/office/officeart/2005/8/layout/hProcess9"/>
    <dgm:cxn modelId="{CF58D298-B40F-4A3A-83E1-E4A74537AC92}" srcId="{F92609E4-BDA4-454B-82FF-AC1E41574F62}" destId="{43474564-226C-4068-8FD6-B8829F80C364}" srcOrd="1" destOrd="0" parTransId="{493C5260-F8C6-460B-A78E-1F561F0C53E1}" sibTransId="{C0F99404-382A-4E09-9139-E255FA4CD537}"/>
    <dgm:cxn modelId="{42657DAC-19EF-4C74-B6AC-9E1D162DE6C4}" type="presOf" srcId="{5E976F46-E4FD-433F-961F-7D1B62E37E14}" destId="{438D98B1-3543-456E-98B8-1B1E44ADADDC}" srcOrd="0" destOrd="0" presId="urn:microsoft.com/office/officeart/2005/8/layout/hProcess9"/>
    <dgm:cxn modelId="{8DF26EC7-F1C6-4EC6-A3A9-0FD77ACC72EA}" type="presOf" srcId="{87912441-3ADF-400C-827F-CCD3EE87DF39}" destId="{B5CCB160-D077-4DD5-81CE-53D70AF6AD5A}" srcOrd="0" destOrd="0" presId="urn:microsoft.com/office/officeart/2005/8/layout/hProcess9"/>
    <dgm:cxn modelId="{ED6228D2-2A40-47A5-9512-097458826258}" srcId="{F92609E4-BDA4-454B-82FF-AC1E41574F62}" destId="{2F087C2B-FC0C-45E0-9A80-D4859E5A4CBC}" srcOrd="3" destOrd="0" parTransId="{659F9F67-B402-441F-92DE-FE8BE966EC30}" sibTransId="{7D0992BA-86DD-4C55-B6AD-2408A1BC461E}"/>
    <dgm:cxn modelId="{B1629AD9-468D-44B6-9795-96F194A04B5B}" srcId="{F92609E4-BDA4-454B-82FF-AC1E41574F62}" destId="{5E976F46-E4FD-433F-961F-7D1B62E37E14}" srcOrd="2" destOrd="0" parTransId="{DFCADF37-F1FD-47E3-97B9-F1A972A9C2BD}" sibTransId="{7951E7BE-FB05-4B26-963F-6FDAFF5E6CF0}"/>
    <dgm:cxn modelId="{82752BF8-B942-463E-8F92-A900CD012787}" type="presOf" srcId="{F92609E4-BDA4-454B-82FF-AC1E41574F62}" destId="{B53F754B-58B6-4978-B9C4-D8C3A4BA15C7}" srcOrd="0" destOrd="0" presId="urn:microsoft.com/office/officeart/2005/8/layout/hProcess9"/>
    <dgm:cxn modelId="{B5B940FE-E0C4-44B2-86FA-00629FF1E77D}" type="presOf" srcId="{3C409A0D-E9A1-4CB3-83B5-099B52C6CE80}" destId="{BAFC8E5E-E5D4-45ED-91DD-53E5B88B9ADA}" srcOrd="0" destOrd="0" presId="urn:microsoft.com/office/officeart/2005/8/layout/hProcess9"/>
    <dgm:cxn modelId="{BC2CB079-E1F8-4909-B82F-CCA06CF3AD80}" type="presParOf" srcId="{B53F754B-58B6-4978-B9C4-D8C3A4BA15C7}" destId="{4C461338-A125-4A8B-87A7-B22BFA9E6BDB}" srcOrd="0" destOrd="0" presId="urn:microsoft.com/office/officeart/2005/8/layout/hProcess9"/>
    <dgm:cxn modelId="{F2F69889-DB21-42B7-99DE-D65BA8513717}" type="presParOf" srcId="{B53F754B-58B6-4978-B9C4-D8C3A4BA15C7}" destId="{FEE500DA-DF3A-4AC0-A3D0-F0F749F2AF32}" srcOrd="1" destOrd="0" presId="urn:microsoft.com/office/officeart/2005/8/layout/hProcess9"/>
    <dgm:cxn modelId="{EF64503A-F69E-47EC-8F6E-D94E3FDB4EA2}" type="presParOf" srcId="{FEE500DA-DF3A-4AC0-A3D0-F0F749F2AF32}" destId="{B5CCB160-D077-4DD5-81CE-53D70AF6AD5A}" srcOrd="0" destOrd="0" presId="urn:microsoft.com/office/officeart/2005/8/layout/hProcess9"/>
    <dgm:cxn modelId="{1A190B0F-7BC9-4E34-9D51-2A00686FC8DF}" type="presParOf" srcId="{FEE500DA-DF3A-4AC0-A3D0-F0F749F2AF32}" destId="{DCB03779-061A-4A57-8A43-093ACFA2E411}" srcOrd="1" destOrd="0" presId="urn:microsoft.com/office/officeart/2005/8/layout/hProcess9"/>
    <dgm:cxn modelId="{96F14013-9E22-47F5-ABE4-CFE9A3ACCBC8}" type="presParOf" srcId="{FEE500DA-DF3A-4AC0-A3D0-F0F749F2AF32}" destId="{F3711E3E-D26B-4563-8478-6C780547545A}" srcOrd="2" destOrd="0" presId="urn:microsoft.com/office/officeart/2005/8/layout/hProcess9"/>
    <dgm:cxn modelId="{F98B31AB-1B22-49FA-86A7-2C0FFA1CCC91}" type="presParOf" srcId="{FEE500DA-DF3A-4AC0-A3D0-F0F749F2AF32}" destId="{2B521CA6-40C4-47B5-8076-25370BD2F5B8}" srcOrd="3" destOrd="0" presId="urn:microsoft.com/office/officeart/2005/8/layout/hProcess9"/>
    <dgm:cxn modelId="{29F33936-0D94-425A-BA5C-5EA6FF0D975F}" type="presParOf" srcId="{FEE500DA-DF3A-4AC0-A3D0-F0F749F2AF32}" destId="{438D98B1-3543-456E-98B8-1B1E44ADADDC}" srcOrd="4" destOrd="0" presId="urn:microsoft.com/office/officeart/2005/8/layout/hProcess9"/>
    <dgm:cxn modelId="{DDD52EB7-564D-4865-AE53-D6226E8C3AC8}" type="presParOf" srcId="{FEE500DA-DF3A-4AC0-A3D0-F0F749F2AF32}" destId="{13468190-ACB3-4D72-914D-F8C2E054AF67}" srcOrd="5" destOrd="0" presId="urn:microsoft.com/office/officeart/2005/8/layout/hProcess9"/>
    <dgm:cxn modelId="{D4F84E3D-76A6-4B2F-9C77-04C443B9B60A}" type="presParOf" srcId="{FEE500DA-DF3A-4AC0-A3D0-F0F749F2AF32}" destId="{C0747D34-A28A-4F7B-B950-5ACC2EE0D0F7}" srcOrd="6" destOrd="0" presId="urn:microsoft.com/office/officeart/2005/8/layout/hProcess9"/>
    <dgm:cxn modelId="{CE1DD2F0-0348-4535-BF33-B833446C7664}" type="presParOf" srcId="{FEE500DA-DF3A-4AC0-A3D0-F0F749F2AF32}" destId="{14904FB8-2CC2-4364-9C89-224407396B2A}" srcOrd="7" destOrd="0" presId="urn:microsoft.com/office/officeart/2005/8/layout/hProcess9"/>
    <dgm:cxn modelId="{461F1389-1A03-4044-A1D0-F1BDFE6F73A5}" type="presParOf" srcId="{FEE500DA-DF3A-4AC0-A3D0-F0F749F2AF32}" destId="{BAFC8E5E-E5D4-45ED-91DD-53E5B88B9ADA}"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2609E4-BDA4-454B-82FF-AC1E41574F62}" type="doc">
      <dgm:prSet loTypeId="urn:microsoft.com/office/officeart/2005/8/layout/hProcess9" loCatId="process" qsTypeId="urn:microsoft.com/office/officeart/2005/8/quickstyle/simple1" qsCatId="simple" csTypeId="urn:microsoft.com/office/officeart/2005/8/colors/accent1_2" csCatId="accent1" phldr="1"/>
      <dgm:spPr/>
    </dgm:pt>
    <dgm:pt modelId="{87912441-3ADF-400C-827F-CCD3EE87DF39}">
      <dgm:prSet phldrT="[Text]"/>
      <dgm:spPr/>
      <dgm:t>
        <a:bodyPr/>
        <a:lstStyle/>
        <a:p>
          <a:r>
            <a:rPr lang="en-US" dirty="0"/>
            <a:t>Research &amp; Development</a:t>
          </a:r>
        </a:p>
      </dgm:t>
    </dgm:pt>
    <dgm:pt modelId="{50061637-0D20-46A9-8802-AE4F0AE21687}" type="parTrans" cxnId="{13B66F3C-21B9-4D82-AEDD-B6694B0FA9BD}">
      <dgm:prSet/>
      <dgm:spPr/>
      <dgm:t>
        <a:bodyPr/>
        <a:lstStyle/>
        <a:p>
          <a:endParaRPr lang="en-US"/>
        </a:p>
      </dgm:t>
    </dgm:pt>
    <dgm:pt modelId="{2571B816-F275-44AB-9ED1-2FC675A14F29}" type="sibTrans" cxnId="{13B66F3C-21B9-4D82-AEDD-B6694B0FA9BD}">
      <dgm:prSet/>
      <dgm:spPr/>
      <dgm:t>
        <a:bodyPr/>
        <a:lstStyle/>
        <a:p>
          <a:endParaRPr lang="en-US"/>
        </a:p>
      </dgm:t>
    </dgm:pt>
    <dgm:pt modelId="{43474564-226C-4068-8FD6-B8829F80C364}">
      <dgm:prSet phldrT="[Text]"/>
      <dgm:spPr/>
      <dgm:t>
        <a:bodyPr/>
        <a:lstStyle/>
        <a:p>
          <a:r>
            <a:rPr lang="en-US" dirty="0"/>
            <a:t>Manufacturing</a:t>
          </a:r>
        </a:p>
      </dgm:t>
    </dgm:pt>
    <dgm:pt modelId="{493C5260-F8C6-460B-A78E-1F561F0C53E1}" type="parTrans" cxnId="{CF58D298-B40F-4A3A-83E1-E4A74537AC92}">
      <dgm:prSet/>
      <dgm:spPr/>
      <dgm:t>
        <a:bodyPr/>
        <a:lstStyle/>
        <a:p>
          <a:endParaRPr lang="en-US"/>
        </a:p>
      </dgm:t>
    </dgm:pt>
    <dgm:pt modelId="{C0F99404-382A-4E09-9139-E255FA4CD537}" type="sibTrans" cxnId="{CF58D298-B40F-4A3A-83E1-E4A74537AC92}">
      <dgm:prSet/>
      <dgm:spPr/>
      <dgm:t>
        <a:bodyPr/>
        <a:lstStyle/>
        <a:p>
          <a:endParaRPr lang="en-US"/>
        </a:p>
      </dgm:t>
    </dgm:pt>
    <dgm:pt modelId="{5E976F46-E4FD-433F-961F-7D1B62E37E14}">
      <dgm:prSet phldrT="[Text]"/>
      <dgm:spPr/>
      <dgm:t>
        <a:bodyPr/>
        <a:lstStyle/>
        <a:p>
          <a:r>
            <a:rPr lang="en-US" dirty="0"/>
            <a:t>Ordering &amp; Purchasing</a:t>
          </a:r>
        </a:p>
      </dgm:t>
    </dgm:pt>
    <dgm:pt modelId="{DFCADF37-F1FD-47E3-97B9-F1A972A9C2BD}" type="parTrans" cxnId="{B1629AD9-468D-44B6-9795-96F194A04B5B}">
      <dgm:prSet/>
      <dgm:spPr/>
      <dgm:t>
        <a:bodyPr/>
        <a:lstStyle/>
        <a:p>
          <a:endParaRPr lang="en-US"/>
        </a:p>
      </dgm:t>
    </dgm:pt>
    <dgm:pt modelId="{7951E7BE-FB05-4B26-963F-6FDAFF5E6CF0}" type="sibTrans" cxnId="{B1629AD9-468D-44B6-9795-96F194A04B5B}">
      <dgm:prSet/>
      <dgm:spPr/>
      <dgm:t>
        <a:bodyPr/>
        <a:lstStyle/>
        <a:p>
          <a:endParaRPr lang="en-US"/>
        </a:p>
      </dgm:t>
    </dgm:pt>
    <dgm:pt modelId="{2F087C2B-FC0C-45E0-9A80-D4859E5A4CBC}">
      <dgm:prSet phldrT="[Text]"/>
      <dgm:spPr/>
      <dgm:t>
        <a:bodyPr/>
        <a:lstStyle/>
        <a:p>
          <a:r>
            <a:rPr lang="en-US" dirty="0"/>
            <a:t>Distribution of Vaccine</a:t>
          </a:r>
        </a:p>
      </dgm:t>
    </dgm:pt>
    <dgm:pt modelId="{659F9F67-B402-441F-92DE-FE8BE966EC30}" type="parTrans" cxnId="{ED6228D2-2A40-47A5-9512-097458826258}">
      <dgm:prSet/>
      <dgm:spPr/>
      <dgm:t>
        <a:bodyPr/>
        <a:lstStyle/>
        <a:p>
          <a:endParaRPr lang="en-US"/>
        </a:p>
      </dgm:t>
    </dgm:pt>
    <dgm:pt modelId="{7D0992BA-86DD-4C55-B6AD-2408A1BC461E}" type="sibTrans" cxnId="{ED6228D2-2A40-47A5-9512-097458826258}">
      <dgm:prSet/>
      <dgm:spPr/>
      <dgm:t>
        <a:bodyPr/>
        <a:lstStyle/>
        <a:p>
          <a:endParaRPr lang="en-US"/>
        </a:p>
      </dgm:t>
    </dgm:pt>
    <dgm:pt modelId="{3C409A0D-E9A1-4CB3-83B5-099B52C6CE80}">
      <dgm:prSet phldrT="[Text]"/>
      <dgm:spPr/>
      <dgm:t>
        <a:bodyPr/>
        <a:lstStyle/>
        <a:p>
          <a:r>
            <a:rPr lang="en-US" dirty="0"/>
            <a:t>Administration to Patient</a:t>
          </a:r>
        </a:p>
      </dgm:t>
    </dgm:pt>
    <dgm:pt modelId="{9886690C-A173-47B4-948C-F66FF8E590CE}" type="parTrans" cxnId="{AB86FD3A-6C7D-44B0-9F76-037EFD8326F5}">
      <dgm:prSet/>
      <dgm:spPr/>
      <dgm:t>
        <a:bodyPr/>
        <a:lstStyle/>
        <a:p>
          <a:endParaRPr lang="en-US"/>
        </a:p>
      </dgm:t>
    </dgm:pt>
    <dgm:pt modelId="{AB885D7A-4B23-4D6E-9B35-6FBB01747F50}" type="sibTrans" cxnId="{AB86FD3A-6C7D-44B0-9F76-037EFD8326F5}">
      <dgm:prSet/>
      <dgm:spPr/>
      <dgm:t>
        <a:bodyPr/>
        <a:lstStyle/>
        <a:p>
          <a:endParaRPr lang="en-US"/>
        </a:p>
      </dgm:t>
    </dgm:pt>
    <dgm:pt modelId="{FF6E9E80-414F-49C2-BAC1-A110464AD0A8}">
      <dgm:prSet phldrT="[Text]">
        <dgm:style>
          <a:lnRef idx="2">
            <a:schemeClr val="accent5">
              <a:shade val="15000"/>
            </a:schemeClr>
          </a:lnRef>
          <a:fillRef idx="1">
            <a:schemeClr val="accent5"/>
          </a:fillRef>
          <a:effectRef idx="0">
            <a:schemeClr val="accent5"/>
          </a:effectRef>
          <a:fontRef idx="minor">
            <a:schemeClr val="lt1"/>
          </a:fontRef>
        </dgm:style>
      </dgm:prSet>
      <dgm:spPr/>
      <dgm:t>
        <a:bodyPr/>
        <a:lstStyle/>
        <a:p>
          <a:r>
            <a:rPr lang="en-US" dirty="0"/>
            <a:t>Recording Permanently</a:t>
          </a:r>
        </a:p>
      </dgm:t>
    </dgm:pt>
    <dgm:pt modelId="{7F4A22B0-FCA6-4476-81C6-22A80D9FE8D4}" type="parTrans" cxnId="{D69DF89E-ED2E-4282-B065-AE8B3EC6C8BE}">
      <dgm:prSet/>
      <dgm:spPr/>
      <dgm:t>
        <a:bodyPr/>
        <a:lstStyle/>
        <a:p>
          <a:endParaRPr lang="en-US"/>
        </a:p>
      </dgm:t>
    </dgm:pt>
    <dgm:pt modelId="{539BF3B1-7E35-477B-94F6-372738371700}" type="sibTrans" cxnId="{D69DF89E-ED2E-4282-B065-AE8B3EC6C8BE}">
      <dgm:prSet/>
      <dgm:spPr/>
      <dgm:t>
        <a:bodyPr/>
        <a:lstStyle/>
        <a:p>
          <a:endParaRPr lang="en-US"/>
        </a:p>
      </dgm:t>
    </dgm:pt>
    <dgm:pt modelId="{B53F754B-58B6-4978-B9C4-D8C3A4BA15C7}" type="pres">
      <dgm:prSet presAssocID="{F92609E4-BDA4-454B-82FF-AC1E41574F62}" presName="CompostProcess" presStyleCnt="0">
        <dgm:presLayoutVars>
          <dgm:dir/>
          <dgm:resizeHandles val="exact"/>
        </dgm:presLayoutVars>
      </dgm:prSet>
      <dgm:spPr/>
    </dgm:pt>
    <dgm:pt modelId="{4C461338-A125-4A8B-87A7-B22BFA9E6BDB}" type="pres">
      <dgm:prSet presAssocID="{F92609E4-BDA4-454B-82FF-AC1E41574F62}" presName="arrow" presStyleLbl="bgShp" presStyleIdx="0" presStyleCnt="1"/>
      <dgm:spPr/>
    </dgm:pt>
    <dgm:pt modelId="{FEE500DA-DF3A-4AC0-A3D0-F0F749F2AF32}" type="pres">
      <dgm:prSet presAssocID="{F92609E4-BDA4-454B-82FF-AC1E41574F62}" presName="linearProcess" presStyleCnt="0"/>
      <dgm:spPr/>
    </dgm:pt>
    <dgm:pt modelId="{B5CCB160-D077-4DD5-81CE-53D70AF6AD5A}" type="pres">
      <dgm:prSet presAssocID="{87912441-3ADF-400C-827F-CCD3EE87DF39}" presName="textNode" presStyleLbl="node1" presStyleIdx="0" presStyleCnt="6">
        <dgm:presLayoutVars>
          <dgm:bulletEnabled val="1"/>
        </dgm:presLayoutVars>
      </dgm:prSet>
      <dgm:spPr/>
    </dgm:pt>
    <dgm:pt modelId="{DCB03779-061A-4A57-8A43-093ACFA2E411}" type="pres">
      <dgm:prSet presAssocID="{2571B816-F275-44AB-9ED1-2FC675A14F29}" presName="sibTrans" presStyleCnt="0"/>
      <dgm:spPr/>
    </dgm:pt>
    <dgm:pt modelId="{F3711E3E-D26B-4563-8478-6C780547545A}" type="pres">
      <dgm:prSet presAssocID="{43474564-226C-4068-8FD6-B8829F80C364}" presName="textNode" presStyleLbl="node1" presStyleIdx="1" presStyleCnt="6">
        <dgm:presLayoutVars>
          <dgm:bulletEnabled val="1"/>
        </dgm:presLayoutVars>
      </dgm:prSet>
      <dgm:spPr/>
    </dgm:pt>
    <dgm:pt modelId="{2B521CA6-40C4-47B5-8076-25370BD2F5B8}" type="pres">
      <dgm:prSet presAssocID="{C0F99404-382A-4E09-9139-E255FA4CD537}" presName="sibTrans" presStyleCnt="0"/>
      <dgm:spPr/>
    </dgm:pt>
    <dgm:pt modelId="{438D98B1-3543-456E-98B8-1B1E44ADADDC}" type="pres">
      <dgm:prSet presAssocID="{5E976F46-E4FD-433F-961F-7D1B62E37E14}" presName="textNode" presStyleLbl="node1" presStyleIdx="2" presStyleCnt="6">
        <dgm:presLayoutVars>
          <dgm:bulletEnabled val="1"/>
        </dgm:presLayoutVars>
      </dgm:prSet>
      <dgm:spPr/>
    </dgm:pt>
    <dgm:pt modelId="{13468190-ACB3-4D72-914D-F8C2E054AF67}" type="pres">
      <dgm:prSet presAssocID="{7951E7BE-FB05-4B26-963F-6FDAFF5E6CF0}" presName="sibTrans" presStyleCnt="0"/>
      <dgm:spPr/>
    </dgm:pt>
    <dgm:pt modelId="{C0747D34-A28A-4F7B-B950-5ACC2EE0D0F7}" type="pres">
      <dgm:prSet presAssocID="{2F087C2B-FC0C-45E0-9A80-D4859E5A4CBC}" presName="textNode" presStyleLbl="node1" presStyleIdx="3" presStyleCnt="6">
        <dgm:presLayoutVars>
          <dgm:bulletEnabled val="1"/>
        </dgm:presLayoutVars>
      </dgm:prSet>
      <dgm:spPr/>
    </dgm:pt>
    <dgm:pt modelId="{14904FB8-2CC2-4364-9C89-224407396B2A}" type="pres">
      <dgm:prSet presAssocID="{7D0992BA-86DD-4C55-B6AD-2408A1BC461E}" presName="sibTrans" presStyleCnt="0"/>
      <dgm:spPr/>
    </dgm:pt>
    <dgm:pt modelId="{BAFC8E5E-E5D4-45ED-91DD-53E5B88B9ADA}" type="pres">
      <dgm:prSet presAssocID="{3C409A0D-E9A1-4CB3-83B5-099B52C6CE80}" presName="textNode" presStyleLbl="node1" presStyleIdx="4" presStyleCnt="6">
        <dgm:presLayoutVars>
          <dgm:bulletEnabled val="1"/>
        </dgm:presLayoutVars>
      </dgm:prSet>
      <dgm:spPr/>
    </dgm:pt>
    <dgm:pt modelId="{85F8060C-BCF9-4578-8D77-868ED8F5C867}" type="pres">
      <dgm:prSet presAssocID="{AB885D7A-4B23-4D6E-9B35-6FBB01747F50}" presName="sibTrans" presStyleCnt="0"/>
      <dgm:spPr/>
    </dgm:pt>
    <dgm:pt modelId="{245F1819-917C-48BA-B65D-31D7B195B284}" type="pres">
      <dgm:prSet presAssocID="{FF6E9E80-414F-49C2-BAC1-A110464AD0A8}" presName="textNode" presStyleLbl="node1" presStyleIdx="5" presStyleCnt="6">
        <dgm:presLayoutVars>
          <dgm:bulletEnabled val="1"/>
        </dgm:presLayoutVars>
      </dgm:prSet>
      <dgm:spPr/>
    </dgm:pt>
  </dgm:ptLst>
  <dgm:cxnLst>
    <dgm:cxn modelId="{AB86FD3A-6C7D-44B0-9F76-037EFD8326F5}" srcId="{F92609E4-BDA4-454B-82FF-AC1E41574F62}" destId="{3C409A0D-E9A1-4CB3-83B5-099B52C6CE80}" srcOrd="4" destOrd="0" parTransId="{9886690C-A173-47B4-948C-F66FF8E590CE}" sibTransId="{AB885D7A-4B23-4D6E-9B35-6FBB01747F50}"/>
    <dgm:cxn modelId="{13B66F3C-21B9-4D82-AEDD-B6694B0FA9BD}" srcId="{F92609E4-BDA4-454B-82FF-AC1E41574F62}" destId="{87912441-3ADF-400C-827F-CCD3EE87DF39}" srcOrd="0" destOrd="0" parTransId="{50061637-0D20-46A9-8802-AE4F0AE21687}" sibTransId="{2571B816-F275-44AB-9ED1-2FC675A14F29}"/>
    <dgm:cxn modelId="{C0D0B841-618D-4A32-B8C2-6E633C68F435}" type="presOf" srcId="{43474564-226C-4068-8FD6-B8829F80C364}" destId="{F3711E3E-D26B-4563-8478-6C780547545A}" srcOrd="0" destOrd="0" presId="urn:microsoft.com/office/officeart/2005/8/layout/hProcess9"/>
    <dgm:cxn modelId="{062BE668-D6AD-4EA9-A3BE-2C23385EDA73}" type="presOf" srcId="{2F087C2B-FC0C-45E0-9A80-D4859E5A4CBC}" destId="{C0747D34-A28A-4F7B-B950-5ACC2EE0D0F7}" srcOrd="0" destOrd="0" presId="urn:microsoft.com/office/officeart/2005/8/layout/hProcess9"/>
    <dgm:cxn modelId="{CF58D298-B40F-4A3A-83E1-E4A74537AC92}" srcId="{F92609E4-BDA4-454B-82FF-AC1E41574F62}" destId="{43474564-226C-4068-8FD6-B8829F80C364}" srcOrd="1" destOrd="0" parTransId="{493C5260-F8C6-460B-A78E-1F561F0C53E1}" sibTransId="{C0F99404-382A-4E09-9139-E255FA4CD537}"/>
    <dgm:cxn modelId="{6E4E839E-10AC-4180-B574-E6B7EFFD4EC6}" type="presOf" srcId="{FF6E9E80-414F-49C2-BAC1-A110464AD0A8}" destId="{245F1819-917C-48BA-B65D-31D7B195B284}" srcOrd="0" destOrd="0" presId="urn:microsoft.com/office/officeart/2005/8/layout/hProcess9"/>
    <dgm:cxn modelId="{D69DF89E-ED2E-4282-B065-AE8B3EC6C8BE}" srcId="{F92609E4-BDA4-454B-82FF-AC1E41574F62}" destId="{FF6E9E80-414F-49C2-BAC1-A110464AD0A8}" srcOrd="5" destOrd="0" parTransId="{7F4A22B0-FCA6-4476-81C6-22A80D9FE8D4}" sibTransId="{539BF3B1-7E35-477B-94F6-372738371700}"/>
    <dgm:cxn modelId="{42657DAC-19EF-4C74-B6AC-9E1D162DE6C4}" type="presOf" srcId="{5E976F46-E4FD-433F-961F-7D1B62E37E14}" destId="{438D98B1-3543-456E-98B8-1B1E44ADADDC}" srcOrd="0" destOrd="0" presId="urn:microsoft.com/office/officeart/2005/8/layout/hProcess9"/>
    <dgm:cxn modelId="{8DF26EC7-F1C6-4EC6-A3A9-0FD77ACC72EA}" type="presOf" srcId="{87912441-3ADF-400C-827F-CCD3EE87DF39}" destId="{B5CCB160-D077-4DD5-81CE-53D70AF6AD5A}" srcOrd="0" destOrd="0" presId="urn:microsoft.com/office/officeart/2005/8/layout/hProcess9"/>
    <dgm:cxn modelId="{ED6228D2-2A40-47A5-9512-097458826258}" srcId="{F92609E4-BDA4-454B-82FF-AC1E41574F62}" destId="{2F087C2B-FC0C-45E0-9A80-D4859E5A4CBC}" srcOrd="3" destOrd="0" parTransId="{659F9F67-B402-441F-92DE-FE8BE966EC30}" sibTransId="{7D0992BA-86DD-4C55-B6AD-2408A1BC461E}"/>
    <dgm:cxn modelId="{B1629AD9-468D-44B6-9795-96F194A04B5B}" srcId="{F92609E4-BDA4-454B-82FF-AC1E41574F62}" destId="{5E976F46-E4FD-433F-961F-7D1B62E37E14}" srcOrd="2" destOrd="0" parTransId="{DFCADF37-F1FD-47E3-97B9-F1A972A9C2BD}" sibTransId="{7951E7BE-FB05-4B26-963F-6FDAFF5E6CF0}"/>
    <dgm:cxn modelId="{82752BF8-B942-463E-8F92-A900CD012787}" type="presOf" srcId="{F92609E4-BDA4-454B-82FF-AC1E41574F62}" destId="{B53F754B-58B6-4978-B9C4-D8C3A4BA15C7}" srcOrd="0" destOrd="0" presId="urn:microsoft.com/office/officeart/2005/8/layout/hProcess9"/>
    <dgm:cxn modelId="{B5B940FE-E0C4-44B2-86FA-00629FF1E77D}" type="presOf" srcId="{3C409A0D-E9A1-4CB3-83B5-099B52C6CE80}" destId="{BAFC8E5E-E5D4-45ED-91DD-53E5B88B9ADA}" srcOrd="0" destOrd="0" presId="urn:microsoft.com/office/officeart/2005/8/layout/hProcess9"/>
    <dgm:cxn modelId="{BC2CB079-E1F8-4909-B82F-CCA06CF3AD80}" type="presParOf" srcId="{B53F754B-58B6-4978-B9C4-D8C3A4BA15C7}" destId="{4C461338-A125-4A8B-87A7-B22BFA9E6BDB}" srcOrd="0" destOrd="0" presId="urn:microsoft.com/office/officeart/2005/8/layout/hProcess9"/>
    <dgm:cxn modelId="{F2F69889-DB21-42B7-99DE-D65BA8513717}" type="presParOf" srcId="{B53F754B-58B6-4978-B9C4-D8C3A4BA15C7}" destId="{FEE500DA-DF3A-4AC0-A3D0-F0F749F2AF32}" srcOrd="1" destOrd="0" presId="urn:microsoft.com/office/officeart/2005/8/layout/hProcess9"/>
    <dgm:cxn modelId="{EF64503A-F69E-47EC-8F6E-D94E3FDB4EA2}" type="presParOf" srcId="{FEE500DA-DF3A-4AC0-A3D0-F0F749F2AF32}" destId="{B5CCB160-D077-4DD5-81CE-53D70AF6AD5A}" srcOrd="0" destOrd="0" presId="urn:microsoft.com/office/officeart/2005/8/layout/hProcess9"/>
    <dgm:cxn modelId="{1A190B0F-7BC9-4E34-9D51-2A00686FC8DF}" type="presParOf" srcId="{FEE500DA-DF3A-4AC0-A3D0-F0F749F2AF32}" destId="{DCB03779-061A-4A57-8A43-093ACFA2E411}" srcOrd="1" destOrd="0" presId="urn:microsoft.com/office/officeart/2005/8/layout/hProcess9"/>
    <dgm:cxn modelId="{96F14013-9E22-47F5-ABE4-CFE9A3ACCBC8}" type="presParOf" srcId="{FEE500DA-DF3A-4AC0-A3D0-F0F749F2AF32}" destId="{F3711E3E-D26B-4563-8478-6C780547545A}" srcOrd="2" destOrd="0" presId="urn:microsoft.com/office/officeart/2005/8/layout/hProcess9"/>
    <dgm:cxn modelId="{F98B31AB-1B22-49FA-86A7-2C0FFA1CCC91}" type="presParOf" srcId="{FEE500DA-DF3A-4AC0-A3D0-F0F749F2AF32}" destId="{2B521CA6-40C4-47B5-8076-25370BD2F5B8}" srcOrd="3" destOrd="0" presId="urn:microsoft.com/office/officeart/2005/8/layout/hProcess9"/>
    <dgm:cxn modelId="{29F33936-0D94-425A-BA5C-5EA6FF0D975F}" type="presParOf" srcId="{FEE500DA-DF3A-4AC0-A3D0-F0F749F2AF32}" destId="{438D98B1-3543-456E-98B8-1B1E44ADADDC}" srcOrd="4" destOrd="0" presId="urn:microsoft.com/office/officeart/2005/8/layout/hProcess9"/>
    <dgm:cxn modelId="{DDD52EB7-564D-4865-AE53-D6226E8C3AC8}" type="presParOf" srcId="{FEE500DA-DF3A-4AC0-A3D0-F0F749F2AF32}" destId="{13468190-ACB3-4D72-914D-F8C2E054AF67}" srcOrd="5" destOrd="0" presId="urn:microsoft.com/office/officeart/2005/8/layout/hProcess9"/>
    <dgm:cxn modelId="{D4F84E3D-76A6-4B2F-9C77-04C443B9B60A}" type="presParOf" srcId="{FEE500DA-DF3A-4AC0-A3D0-F0F749F2AF32}" destId="{C0747D34-A28A-4F7B-B950-5ACC2EE0D0F7}" srcOrd="6" destOrd="0" presId="urn:microsoft.com/office/officeart/2005/8/layout/hProcess9"/>
    <dgm:cxn modelId="{CE1DD2F0-0348-4535-BF33-B833446C7664}" type="presParOf" srcId="{FEE500DA-DF3A-4AC0-A3D0-F0F749F2AF32}" destId="{14904FB8-2CC2-4364-9C89-224407396B2A}" srcOrd="7" destOrd="0" presId="urn:microsoft.com/office/officeart/2005/8/layout/hProcess9"/>
    <dgm:cxn modelId="{461F1389-1A03-4044-A1D0-F1BDFE6F73A5}" type="presParOf" srcId="{FEE500DA-DF3A-4AC0-A3D0-F0F749F2AF32}" destId="{BAFC8E5E-E5D4-45ED-91DD-53E5B88B9ADA}" srcOrd="8" destOrd="0" presId="urn:microsoft.com/office/officeart/2005/8/layout/hProcess9"/>
    <dgm:cxn modelId="{2A42E6CB-7CD7-430C-BD8A-0617774B919F}" type="presParOf" srcId="{FEE500DA-DF3A-4AC0-A3D0-F0F749F2AF32}" destId="{85F8060C-BCF9-4578-8D77-868ED8F5C867}" srcOrd="9" destOrd="0" presId="urn:microsoft.com/office/officeart/2005/8/layout/hProcess9"/>
    <dgm:cxn modelId="{27D7A42D-8761-439A-8806-AA83BA66A017}" type="presParOf" srcId="{FEE500DA-DF3A-4AC0-A3D0-F0F749F2AF32}" destId="{245F1819-917C-48BA-B65D-31D7B195B284}"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AA1DB1-88E3-449B-92AE-C65B20831A6A}" type="doc">
      <dgm:prSet loTypeId="urn:microsoft.com/office/officeart/2005/8/layout/hList7" loCatId="list" qsTypeId="urn:microsoft.com/office/officeart/2005/8/quickstyle/simple5" qsCatId="simple" csTypeId="urn:microsoft.com/office/officeart/2005/8/colors/accent1_2" csCatId="accent1" phldr="1"/>
      <dgm:spPr/>
    </dgm:pt>
    <dgm:pt modelId="{DD5B7E20-96B3-40E6-96B6-189794F7E35B}">
      <dgm:prSet phldrT="[Text]"/>
      <dgm:spPr/>
      <dgm:t>
        <a:bodyPr/>
        <a:lstStyle/>
        <a:p>
          <a:r>
            <a:rPr lang="en-US"/>
            <a:t>Technical Core</a:t>
          </a:r>
        </a:p>
      </dgm:t>
    </dgm:pt>
    <dgm:pt modelId="{6B3B2CAE-E8A1-44E7-8FAA-ACDC6B30DCC1}" type="parTrans" cxnId="{2CED90DE-4666-40ED-B9EC-0C86AE8774D6}">
      <dgm:prSet/>
      <dgm:spPr/>
      <dgm:t>
        <a:bodyPr/>
        <a:lstStyle/>
        <a:p>
          <a:endParaRPr lang="en-US"/>
        </a:p>
      </dgm:t>
    </dgm:pt>
    <dgm:pt modelId="{E6E05D4F-C344-4699-A873-8CAD7018072E}" type="sibTrans" cxnId="{2CED90DE-4666-40ED-B9EC-0C86AE8774D6}">
      <dgm:prSet/>
      <dgm:spPr/>
      <dgm:t>
        <a:bodyPr/>
        <a:lstStyle/>
        <a:p>
          <a:endParaRPr lang="en-US"/>
        </a:p>
      </dgm:t>
    </dgm:pt>
    <dgm:pt modelId="{FC637D29-0FBD-426C-8CF7-4800438F5A04}">
      <dgm:prSet phldrT="[Text]"/>
      <dgm:spPr/>
      <dgm:t>
        <a:bodyPr/>
        <a:lstStyle/>
        <a:p>
          <a:r>
            <a:rPr lang="en-US"/>
            <a:t>Community That Shares</a:t>
          </a:r>
        </a:p>
      </dgm:t>
    </dgm:pt>
    <dgm:pt modelId="{454EB845-2F39-46C5-98A8-AB69DD4E1DD0}" type="parTrans" cxnId="{5DE386A0-5EDA-4897-9A69-2D23B2BC8364}">
      <dgm:prSet/>
      <dgm:spPr/>
      <dgm:t>
        <a:bodyPr/>
        <a:lstStyle/>
        <a:p>
          <a:endParaRPr lang="en-US"/>
        </a:p>
      </dgm:t>
    </dgm:pt>
    <dgm:pt modelId="{63B4C16F-67EF-4F70-8861-E225056797A7}" type="sibTrans" cxnId="{5DE386A0-5EDA-4897-9A69-2D23B2BC8364}">
      <dgm:prSet/>
      <dgm:spPr/>
      <dgm:t>
        <a:bodyPr/>
        <a:lstStyle/>
        <a:p>
          <a:endParaRPr lang="en-US"/>
        </a:p>
      </dgm:t>
    </dgm:pt>
    <dgm:pt modelId="{5EF04A0E-1267-4856-831B-5DC3EF171E14}">
      <dgm:prSet phldrT="[Text]"/>
      <dgm:spPr/>
      <dgm:t>
        <a:bodyPr/>
        <a:lstStyle/>
        <a:p>
          <a:r>
            <a:rPr lang="en-US"/>
            <a:t>Funding with a Focus</a:t>
          </a:r>
        </a:p>
      </dgm:t>
    </dgm:pt>
    <dgm:pt modelId="{B3523B9D-19A3-4BC4-87AC-7968FADB0497}" type="parTrans" cxnId="{1E5D388D-0C4D-441C-A9A1-21CE90919FEB}">
      <dgm:prSet/>
      <dgm:spPr/>
      <dgm:t>
        <a:bodyPr/>
        <a:lstStyle/>
        <a:p>
          <a:endParaRPr lang="en-US"/>
        </a:p>
      </dgm:t>
    </dgm:pt>
    <dgm:pt modelId="{902D18D1-8CB6-4920-8627-663138B3FF99}" type="sibTrans" cxnId="{1E5D388D-0C4D-441C-A9A1-21CE90919FEB}">
      <dgm:prSet/>
      <dgm:spPr/>
      <dgm:t>
        <a:bodyPr/>
        <a:lstStyle/>
        <a:p>
          <a:endParaRPr lang="en-US"/>
        </a:p>
      </dgm:t>
    </dgm:pt>
    <dgm:pt modelId="{1F59281D-BCE7-4A65-AE5C-B242B10DE539}" type="pres">
      <dgm:prSet presAssocID="{85AA1DB1-88E3-449B-92AE-C65B20831A6A}" presName="Name0" presStyleCnt="0">
        <dgm:presLayoutVars>
          <dgm:dir/>
          <dgm:resizeHandles val="exact"/>
        </dgm:presLayoutVars>
      </dgm:prSet>
      <dgm:spPr/>
    </dgm:pt>
    <dgm:pt modelId="{0B4971D4-0659-4239-9F27-79D0C997F6C0}" type="pres">
      <dgm:prSet presAssocID="{85AA1DB1-88E3-449B-92AE-C65B20831A6A}" presName="fgShape" presStyleLbl="fgShp" presStyleIdx="0" presStyleCnt="1"/>
      <dgm:spPr/>
    </dgm:pt>
    <dgm:pt modelId="{3DB41B2E-7D30-4BD6-8928-D80328DB0F7F}" type="pres">
      <dgm:prSet presAssocID="{85AA1DB1-88E3-449B-92AE-C65B20831A6A}" presName="linComp" presStyleCnt="0"/>
      <dgm:spPr/>
    </dgm:pt>
    <dgm:pt modelId="{B991B057-F369-4211-87C5-A8FEEE0C675C}" type="pres">
      <dgm:prSet presAssocID="{DD5B7E20-96B3-40E6-96B6-189794F7E35B}" presName="compNode" presStyleCnt="0"/>
      <dgm:spPr/>
    </dgm:pt>
    <dgm:pt modelId="{572460BD-F9ED-460A-96DC-ADF3634B9DF0}" type="pres">
      <dgm:prSet presAssocID="{DD5B7E20-96B3-40E6-96B6-189794F7E35B}" presName="bkgdShape" presStyleLbl="node1" presStyleIdx="0" presStyleCnt="3"/>
      <dgm:spPr/>
    </dgm:pt>
    <dgm:pt modelId="{CE921017-F092-46C3-AEFF-F3E2E299C91C}" type="pres">
      <dgm:prSet presAssocID="{DD5B7E20-96B3-40E6-96B6-189794F7E35B}" presName="nodeTx" presStyleLbl="node1" presStyleIdx="0" presStyleCnt="3">
        <dgm:presLayoutVars>
          <dgm:bulletEnabled val="1"/>
        </dgm:presLayoutVars>
      </dgm:prSet>
      <dgm:spPr/>
    </dgm:pt>
    <dgm:pt modelId="{C27973E2-E095-4421-A303-BCCF246430C0}" type="pres">
      <dgm:prSet presAssocID="{DD5B7E20-96B3-40E6-96B6-189794F7E35B}" presName="invisiNode" presStyleLbl="node1" presStyleIdx="0" presStyleCnt="3"/>
      <dgm:spPr/>
    </dgm:pt>
    <dgm:pt modelId="{FC75ACEB-5D56-4C8C-9775-64F0DDFAA5BC}" type="pres">
      <dgm:prSet presAssocID="{DD5B7E20-96B3-40E6-96B6-189794F7E35B}"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21366E0E-1F95-42A6-B45C-93E2C5DAD452}" type="pres">
      <dgm:prSet presAssocID="{E6E05D4F-C344-4699-A873-8CAD7018072E}" presName="sibTrans" presStyleLbl="sibTrans2D1" presStyleIdx="0" presStyleCnt="0"/>
      <dgm:spPr/>
    </dgm:pt>
    <dgm:pt modelId="{4B4ECBE8-343C-48E6-8793-DF0369B438FD}" type="pres">
      <dgm:prSet presAssocID="{FC637D29-0FBD-426C-8CF7-4800438F5A04}" presName="compNode" presStyleCnt="0"/>
      <dgm:spPr/>
    </dgm:pt>
    <dgm:pt modelId="{10D95709-A8A6-4708-97B7-6043C5E63545}" type="pres">
      <dgm:prSet presAssocID="{FC637D29-0FBD-426C-8CF7-4800438F5A04}" presName="bkgdShape" presStyleLbl="node1" presStyleIdx="1" presStyleCnt="3"/>
      <dgm:spPr/>
    </dgm:pt>
    <dgm:pt modelId="{B4E48FBF-97F3-458A-967F-494808924816}" type="pres">
      <dgm:prSet presAssocID="{FC637D29-0FBD-426C-8CF7-4800438F5A04}" presName="nodeTx" presStyleLbl="node1" presStyleIdx="1" presStyleCnt="3">
        <dgm:presLayoutVars>
          <dgm:bulletEnabled val="1"/>
        </dgm:presLayoutVars>
      </dgm:prSet>
      <dgm:spPr/>
    </dgm:pt>
    <dgm:pt modelId="{039E24E8-3E11-471C-B6D7-CE9D55E7E57F}" type="pres">
      <dgm:prSet presAssocID="{FC637D29-0FBD-426C-8CF7-4800438F5A04}" presName="invisiNode" presStyleLbl="node1" presStyleIdx="1" presStyleCnt="3"/>
      <dgm:spPr/>
    </dgm:pt>
    <dgm:pt modelId="{7C375A6E-BDC7-43FA-A76A-209D1FEF2683}" type="pres">
      <dgm:prSet presAssocID="{FC637D29-0FBD-426C-8CF7-4800438F5A04}"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m"/>
        </a:ext>
      </dgm:extLst>
    </dgm:pt>
    <dgm:pt modelId="{64078464-5FB8-4AC1-87C7-5FDE32D2B7E1}" type="pres">
      <dgm:prSet presAssocID="{63B4C16F-67EF-4F70-8861-E225056797A7}" presName="sibTrans" presStyleLbl="sibTrans2D1" presStyleIdx="0" presStyleCnt="0"/>
      <dgm:spPr/>
    </dgm:pt>
    <dgm:pt modelId="{591F2489-7179-49E0-A60A-4829C01D54C7}" type="pres">
      <dgm:prSet presAssocID="{5EF04A0E-1267-4856-831B-5DC3EF171E14}" presName="compNode" presStyleCnt="0"/>
      <dgm:spPr/>
    </dgm:pt>
    <dgm:pt modelId="{C60205C2-8B67-4292-9981-5A15CF1FD6BA}" type="pres">
      <dgm:prSet presAssocID="{5EF04A0E-1267-4856-831B-5DC3EF171E14}" presName="bkgdShape" presStyleLbl="node1" presStyleIdx="2" presStyleCnt="3"/>
      <dgm:spPr/>
    </dgm:pt>
    <dgm:pt modelId="{725FC69D-9AEA-4B1E-99D0-93FE65DFFDB2}" type="pres">
      <dgm:prSet presAssocID="{5EF04A0E-1267-4856-831B-5DC3EF171E14}" presName="nodeTx" presStyleLbl="node1" presStyleIdx="2" presStyleCnt="3">
        <dgm:presLayoutVars>
          <dgm:bulletEnabled val="1"/>
        </dgm:presLayoutVars>
      </dgm:prSet>
      <dgm:spPr/>
    </dgm:pt>
    <dgm:pt modelId="{914AAB77-07F5-41DC-AA17-C1E81FDC5F5E}" type="pres">
      <dgm:prSet presAssocID="{5EF04A0E-1267-4856-831B-5DC3EF171E14}" presName="invisiNode" presStyleLbl="node1" presStyleIdx="2" presStyleCnt="3"/>
      <dgm:spPr/>
    </dgm:pt>
    <dgm:pt modelId="{C9ABE4A5-7AE7-4554-B581-D599037B2502}" type="pres">
      <dgm:prSet presAssocID="{5EF04A0E-1267-4856-831B-5DC3EF171E14}"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iggy Bank"/>
        </a:ext>
      </dgm:extLst>
    </dgm:pt>
  </dgm:ptLst>
  <dgm:cxnLst>
    <dgm:cxn modelId="{0AB9364A-0AC1-47E1-A038-92CDC6169572}" type="presOf" srcId="{DD5B7E20-96B3-40E6-96B6-189794F7E35B}" destId="{572460BD-F9ED-460A-96DC-ADF3634B9DF0}" srcOrd="0" destOrd="0" presId="urn:microsoft.com/office/officeart/2005/8/layout/hList7"/>
    <dgm:cxn modelId="{C87CD671-8D21-431B-BFC5-C51C558635E9}" type="presOf" srcId="{E6E05D4F-C344-4699-A873-8CAD7018072E}" destId="{21366E0E-1F95-42A6-B45C-93E2C5DAD452}" srcOrd="0" destOrd="0" presId="urn:microsoft.com/office/officeart/2005/8/layout/hList7"/>
    <dgm:cxn modelId="{7FC21F72-D5AC-4D07-9E07-4232A0E5428D}" type="presOf" srcId="{FC637D29-0FBD-426C-8CF7-4800438F5A04}" destId="{B4E48FBF-97F3-458A-967F-494808924816}" srcOrd="1" destOrd="0" presId="urn:microsoft.com/office/officeart/2005/8/layout/hList7"/>
    <dgm:cxn modelId="{A5DC2053-BBF4-4EBE-BA1F-E281E089D43E}" type="presOf" srcId="{DD5B7E20-96B3-40E6-96B6-189794F7E35B}" destId="{CE921017-F092-46C3-AEFF-F3E2E299C91C}" srcOrd="1" destOrd="0" presId="urn:microsoft.com/office/officeart/2005/8/layout/hList7"/>
    <dgm:cxn modelId="{1E5D388D-0C4D-441C-A9A1-21CE90919FEB}" srcId="{85AA1DB1-88E3-449B-92AE-C65B20831A6A}" destId="{5EF04A0E-1267-4856-831B-5DC3EF171E14}" srcOrd="2" destOrd="0" parTransId="{B3523B9D-19A3-4BC4-87AC-7968FADB0497}" sibTransId="{902D18D1-8CB6-4920-8627-663138B3FF99}"/>
    <dgm:cxn modelId="{5DE386A0-5EDA-4897-9A69-2D23B2BC8364}" srcId="{85AA1DB1-88E3-449B-92AE-C65B20831A6A}" destId="{FC637D29-0FBD-426C-8CF7-4800438F5A04}" srcOrd="1" destOrd="0" parTransId="{454EB845-2F39-46C5-98A8-AB69DD4E1DD0}" sibTransId="{63B4C16F-67EF-4F70-8861-E225056797A7}"/>
    <dgm:cxn modelId="{8A5A1BB7-1C39-4C47-8ED5-FDF321555C44}" type="presOf" srcId="{63B4C16F-67EF-4F70-8861-E225056797A7}" destId="{64078464-5FB8-4AC1-87C7-5FDE32D2B7E1}" srcOrd="0" destOrd="0" presId="urn:microsoft.com/office/officeart/2005/8/layout/hList7"/>
    <dgm:cxn modelId="{80225FD5-64F0-4005-959C-3F5DEC71AEC4}" type="presOf" srcId="{5EF04A0E-1267-4856-831B-5DC3EF171E14}" destId="{C60205C2-8B67-4292-9981-5A15CF1FD6BA}" srcOrd="0" destOrd="0" presId="urn:microsoft.com/office/officeart/2005/8/layout/hList7"/>
    <dgm:cxn modelId="{2CED90DE-4666-40ED-B9EC-0C86AE8774D6}" srcId="{85AA1DB1-88E3-449B-92AE-C65B20831A6A}" destId="{DD5B7E20-96B3-40E6-96B6-189794F7E35B}" srcOrd="0" destOrd="0" parTransId="{6B3B2CAE-E8A1-44E7-8FAA-ACDC6B30DCC1}" sibTransId="{E6E05D4F-C344-4699-A873-8CAD7018072E}"/>
    <dgm:cxn modelId="{2C6125E9-C09B-469F-A8EE-CCEE9BA2EE4C}" type="presOf" srcId="{85AA1DB1-88E3-449B-92AE-C65B20831A6A}" destId="{1F59281D-BCE7-4A65-AE5C-B242B10DE539}" srcOrd="0" destOrd="0" presId="urn:microsoft.com/office/officeart/2005/8/layout/hList7"/>
    <dgm:cxn modelId="{D7811CF7-CB9D-4C72-A3E9-C3D2EEBFD0DE}" type="presOf" srcId="{FC637D29-0FBD-426C-8CF7-4800438F5A04}" destId="{10D95709-A8A6-4708-97B7-6043C5E63545}" srcOrd="0" destOrd="0" presId="urn:microsoft.com/office/officeart/2005/8/layout/hList7"/>
    <dgm:cxn modelId="{880ABBF7-2533-449E-8CED-DE0D3C3C0907}" type="presOf" srcId="{5EF04A0E-1267-4856-831B-5DC3EF171E14}" destId="{725FC69D-9AEA-4B1E-99D0-93FE65DFFDB2}" srcOrd="1" destOrd="0" presId="urn:microsoft.com/office/officeart/2005/8/layout/hList7"/>
    <dgm:cxn modelId="{69A355BC-4E3A-4FD0-886C-3400C9B23546}" type="presParOf" srcId="{1F59281D-BCE7-4A65-AE5C-B242B10DE539}" destId="{0B4971D4-0659-4239-9F27-79D0C997F6C0}" srcOrd="0" destOrd="0" presId="urn:microsoft.com/office/officeart/2005/8/layout/hList7"/>
    <dgm:cxn modelId="{2F6C0045-D89F-404D-A42B-3A5A88929DA3}" type="presParOf" srcId="{1F59281D-BCE7-4A65-AE5C-B242B10DE539}" destId="{3DB41B2E-7D30-4BD6-8928-D80328DB0F7F}" srcOrd="1" destOrd="0" presId="urn:microsoft.com/office/officeart/2005/8/layout/hList7"/>
    <dgm:cxn modelId="{0351A634-BB27-446E-8652-1694EE32A9F6}" type="presParOf" srcId="{3DB41B2E-7D30-4BD6-8928-D80328DB0F7F}" destId="{B991B057-F369-4211-87C5-A8FEEE0C675C}" srcOrd="0" destOrd="0" presId="urn:microsoft.com/office/officeart/2005/8/layout/hList7"/>
    <dgm:cxn modelId="{35F29F37-4F14-4BFA-BEF7-4AE7DF2B03FC}" type="presParOf" srcId="{B991B057-F369-4211-87C5-A8FEEE0C675C}" destId="{572460BD-F9ED-460A-96DC-ADF3634B9DF0}" srcOrd="0" destOrd="0" presId="urn:microsoft.com/office/officeart/2005/8/layout/hList7"/>
    <dgm:cxn modelId="{D70FE78E-B80D-4249-897A-DF2FF77EDD11}" type="presParOf" srcId="{B991B057-F369-4211-87C5-A8FEEE0C675C}" destId="{CE921017-F092-46C3-AEFF-F3E2E299C91C}" srcOrd="1" destOrd="0" presId="urn:microsoft.com/office/officeart/2005/8/layout/hList7"/>
    <dgm:cxn modelId="{C32EED92-3519-471B-BA3D-0C7C6FB3F2F0}" type="presParOf" srcId="{B991B057-F369-4211-87C5-A8FEEE0C675C}" destId="{C27973E2-E095-4421-A303-BCCF246430C0}" srcOrd="2" destOrd="0" presId="urn:microsoft.com/office/officeart/2005/8/layout/hList7"/>
    <dgm:cxn modelId="{24776084-FFDA-4009-8E92-3AB40BEDDB64}" type="presParOf" srcId="{B991B057-F369-4211-87C5-A8FEEE0C675C}" destId="{FC75ACEB-5D56-4C8C-9775-64F0DDFAA5BC}" srcOrd="3" destOrd="0" presId="urn:microsoft.com/office/officeart/2005/8/layout/hList7"/>
    <dgm:cxn modelId="{745FE652-96E1-4011-B621-5734DBFB035F}" type="presParOf" srcId="{3DB41B2E-7D30-4BD6-8928-D80328DB0F7F}" destId="{21366E0E-1F95-42A6-B45C-93E2C5DAD452}" srcOrd="1" destOrd="0" presId="urn:microsoft.com/office/officeart/2005/8/layout/hList7"/>
    <dgm:cxn modelId="{3A437EA2-2F4D-4FE8-8DCD-8A1BF8B3D97C}" type="presParOf" srcId="{3DB41B2E-7D30-4BD6-8928-D80328DB0F7F}" destId="{4B4ECBE8-343C-48E6-8793-DF0369B438FD}" srcOrd="2" destOrd="0" presId="urn:microsoft.com/office/officeart/2005/8/layout/hList7"/>
    <dgm:cxn modelId="{DEEA0059-BDFA-4738-BA34-64D3EB119F1F}" type="presParOf" srcId="{4B4ECBE8-343C-48E6-8793-DF0369B438FD}" destId="{10D95709-A8A6-4708-97B7-6043C5E63545}" srcOrd="0" destOrd="0" presId="urn:microsoft.com/office/officeart/2005/8/layout/hList7"/>
    <dgm:cxn modelId="{76D63665-185E-45E1-B1CC-EFF9552345B6}" type="presParOf" srcId="{4B4ECBE8-343C-48E6-8793-DF0369B438FD}" destId="{B4E48FBF-97F3-458A-967F-494808924816}" srcOrd="1" destOrd="0" presId="urn:microsoft.com/office/officeart/2005/8/layout/hList7"/>
    <dgm:cxn modelId="{2DE1D2F3-3E01-4C49-BB30-FF73A739E80B}" type="presParOf" srcId="{4B4ECBE8-343C-48E6-8793-DF0369B438FD}" destId="{039E24E8-3E11-471C-B6D7-CE9D55E7E57F}" srcOrd="2" destOrd="0" presId="urn:microsoft.com/office/officeart/2005/8/layout/hList7"/>
    <dgm:cxn modelId="{6772C306-05DC-4CAC-A2F5-BF1203C15BF9}" type="presParOf" srcId="{4B4ECBE8-343C-48E6-8793-DF0369B438FD}" destId="{7C375A6E-BDC7-43FA-A76A-209D1FEF2683}" srcOrd="3" destOrd="0" presId="urn:microsoft.com/office/officeart/2005/8/layout/hList7"/>
    <dgm:cxn modelId="{795740B1-F095-4AC1-A94D-7C24167BE190}" type="presParOf" srcId="{3DB41B2E-7D30-4BD6-8928-D80328DB0F7F}" destId="{64078464-5FB8-4AC1-87C7-5FDE32D2B7E1}" srcOrd="3" destOrd="0" presId="urn:microsoft.com/office/officeart/2005/8/layout/hList7"/>
    <dgm:cxn modelId="{FC638AAA-0D1C-42F4-A550-7F4EE9C121AD}" type="presParOf" srcId="{3DB41B2E-7D30-4BD6-8928-D80328DB0F7F}" destId="{591F2489-7179-49E0-A60A-4829C01D54C7}" srcOrd="4" destOrd="0" presId="urn:microsoft.com/office/officeart/2005/8/layout/hList7"/>
    <dgm:cxn modelId="{5165E6BF-62DA-4DEB-B569-B45180510CD6}" type="presParOf" srcId="{591F2489-7179-49E0-A60A-4829C01D54C7}" destId="{C60205C2-8B67-4292-9981-5A15CF1FD6BA}" srcOrd="0" destOrd="0" presId="urn:microsoft.com/office/officeart/2005/8/layout/hList7"/>
    <dgm:cxn modelId="{7BFE2D97-15B3-41D0-80AB-0D71C9C2E31C}" type="presParOf" srcId="{591F2489-7179-49E0-A60A-4829C01D54C7}" destId="{725FC69D-9AEA-4B1E-99D0-93FE65DFFDB2}" srcOrd="1" destOrd="0" presId="urn:microsoft.com/office/officeart/2005/8/layout/hList7"/>
    <dgm:cxn modelId="{E11442E0-F653-42A6-9887-F81783BB61D8}" type="presParOf" srcId="{591F2489-7179-49E0-A60A-4829C01D54C7}" destId="{914AAB77-07F5-41DC-AA17-C1E81FDC5F5E}" srcOrd="2" destOrd="0" presId="urn:microsoft.com/office/officeart/2005/8/layout/hList7"/>
    <dgm:cxn modelId="{7BC52673-8CBB-4A58-8DC0-D56433D5149A}" type="presParOf" srcId="{591F2489-7179-49E0-A60A-4829C01D54C7}" destId="{C9ABE4A5-7AE7-4554-B581-D599037B250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AA1DB1-88E3-449B-92AE-C65B20831A6A}" type="doc">
      <dgm:prSet loTypeId="urn:microsoft.com/office/officeart/2005/8/layout/hList7" loCatId="list" qsTypeId="urn:microsoft.com/office/officeart/2005/8/quickstyle/simple5" qsCatId="simple" csTypeId="urn:microsoft.com/office/officeart/2005/8/colors/accent1_2" csCatId="accent1" phldr="1"/>
      <dgm:spPr/>
    </dgm:pt>
    <dgm:pt modelId="{DD5B7E20-96B3-40E6-96B6-189794F7E35B}">
      <dgm:prSet phldrT="[Text]"/>
      <dgm:spPr/>
      <dgm:t>
        <a:bodyPr/>
        <a:lstStyle/>
        <a:p>
          <a:r>
            <a:rPr lang="en-US"/>
            <a:t>Technical Core</a:t>
          </a:r>
        </a:p>
      </dgm:t>
    </dgm:pt>
    <dgm:pt modelId="{6B3B2CAE-E8A1-44E7-8FAA-ACDC6B30DCC1}" type="parTrans" cxnId="{2CED90DE-4666-40ED-B9EC-0C86AE8774D6}">
      <dgm:prSet/>
      <dgm:spPr/>
      <dgm:t>
        <a:bodyPr/>
        <a:lstStyle/>
        <a:p>
          <a:endParaRPr lang="en-US"/>
        </a:p>
      </dgm:t>
    </dgm:pt>
    <dgm:pt modelId="{E6E05D4F-C344-4699-A873-8CAD7018072E}" type="sibTrans" cxnId="{2CED90DE-4666-40ED-B9EC-0C86AE8774D6}">
      <dgm:prSet/>
      <dgm:spPr/>
      <dgm:t>
        <a:bodyPr/>
        <a:lstStyle/>
        <a:p>
          <a:endParaRPr lang="en-US"/>
        </a:p>
      </dgm:t>
    </dgm:pt>
    <dgm:pt modelId="{FC637D29-0FBD-426C-8CF7-4800438F5A04}">
      <dgm:prSet phldrT="[Text]"/>
      <dgm:spPr/>
      <dgm:t>
        <a:bodyPr/>
        <a:lstStyle/>
        <a:p>
          <a:r>
            <a:rPr lang="en-US"/>
            <a:t>Community That Shares</a:t>
          </a:r>
        </a:p>
      </dgm:t>
    </dgm:pt>
    <dgm:pt modelId="{454EB845-2F39-46C5-98A8-AB69DD4E1DD0}" type="parTrans" cxnId="{5DE386A0-5EDA-4897-9A69-2D23B2BC8364}">
      <dgm:prSet/>
      <dgm:spPr/>
      <dgm:t>
        <a:bodyPr/>
        <a:lstStyle/>
        <a:p>
          <a:endParaRPr lang="en-US"/>
        </a:p>
      </dgm:t>
    </dgm:pt>
    <dgm:pt modelId="{63B4C16F-67EF-4F70-8861-E225056797A7}" type="sibTrans" cxnId="{5DE386A0-5EDA-4897-9A69-2D23B2BC8364}">
      <dgm:prSet/>
      <dgm:spPr/>
      <dgm:t>
        <a:bodyPr/>
        <a:lstStyle/>
        <a:p>
          <a:endParaRPr lang="en-US"/>
        </a:p>
      </dgm:t>
    </dgm:pt>
    <dgm:pt modelId="{5EF04A0E-1267-4856-831B-5DC3EF171E14}">
      <dgm:prSet phldrT="[Text]"/>
      <dgm:spPr/>
      <dgm:t>
        <a:bodyPr/>
        <a:lstStyle/>
        <a:p>
          <a:r>
            <a:rPr lang="en-US"/>
            <a:t>Funding with a Focus</a:t>
          </a:r>
        </a:p>
      </dgm:t>
    </dgm:pt>
    <dgm:pt modelId="{B3523B9D-19A3-4BC4-87AC-7968FADB0497}" type="parTrans" cxnId="{1E5D388D-0C4D-441C-A9A1-21CE90919FEB}">
      <dgm:prSet/>
      <dgm:spPr/>
      <dgm:t>
        <a:bodyPr/>
        <a:lstStyle/>
        <a:p>
          <a:endParaRPr lang="en-US"/>
        </a:p>
      </dgm:t>
    </dgm:pt>
    <dgm:pt modelId="{902D18D1-8CB6-4920-8627-663138B3FF99}" type="sibTrans" cxnId="{1E5D388D-0C4D-441C-A9A1-21CE90919FEB}">
      <dgm:prSet/>
      <dgm:spPr/>
      <dgm:t>
        <a:bodyPr/>
        <a:lstStyle/>
        <a:p>
          <a:endParaRPr lang="en-US"/>
        </a:p>
      </dgm:t>
    </dgm:pt>
    <dgm:pt modelId="{1F59281D-BCE7-4A65-AE5C-B242B10DE539}" type="pres">
      <dgm:prSet presAssocID="{85AA1DB1-88E3-449B-92AE-C65B20831A6A}" presName="Name0" presStyleCnt="0">
        <dgm:presLayoutVars>
          <dgm:dir/>
          <dgm:resizeHandles val="exact"/>
        </dgm:presLayoutVars>
      </dgm:prSet>
      <dgm:spPr/>
    </dgm:pt>
    <dgm:pt modelId="{0B4971D4-0659-4239-9F27-79D0C997F6C0}" type="pres">
      <dgm:prSet presAssocID="{85AA1DB1-88E3-449B-92AE-C65B20831A6A}" presName="fgShape" presStyleLbl="fgShp" presStyleIdx="0" presStyleCnt="1"/>
      <dgm:spPr/>
    </dgm:pt>
    <dgm:pt modelId="{3DB41B2E-7D30-4BD6-8928-D80328DB0F7F}" type="pres">
      <dgm:prSet presAssocID="{85AA1DB1-88E3-449B-92AE-C65B20831A6A}" presName="linComp" presStyleCnt="0"/>
      <dgm:spPr/>
    </dgm:pt>
    <dgm:pt modelId="{B991B057-F369-4211-87C5-A8FEEE0C675C}" type="pres">
      <dgm:prSet presAssocID="{DD5B7E20-96B3-40E6-96B6-189794F7E35B}" presName="compNode" presStyleCnt="0"/>
      <dgm:spPr/>
    </dgm:pt>
    <dgm:pt modelId="{572460BD-F9ED-460A-96DC-ADF3634B9DF0}" type="pres">
      <dgm:prSet presAssocID="{DD5B7E20-96B3-40E6-96B6-189794F7E35B}" presName="bkgdShape" presStyleLbl="node1" presStyleIdx="0" presStyleCnt="3"/>
      <dgm:spPr/>
    </dgm:pt>
    <dgm:pt modelId="{CE921017-F092-46C3-AEFF-F3E2E299C91C}" type="pres">
      <dgm:prSet presAssocID="{DD5B7E20-96B3-40E6-96B6-189794F7E35B}" presName="nodeTx" presStyleLbl="node1" presStyleIdx="0" presStyleCnt="3">
        <dgm:presLayoutVars>
          <dgm:bulletEnabled val="1"/>
        </dgm:presLayoutVars>
      </dgm:prSet>
      <dgm:spPr/>
    </dgm:pt>
    <dgm:pt modelId="{C27973E2-E095-4421-A303-BCCF246430C0}" type="pres">
      <dgm:prSet presAssocID="{DD5B7E20-96B3-40E6-96B6-189794F7E35B}" presName="invisiNode" presStyleLbl="node1" presStyleIdx="0" presStyleCnt="3"/>
      <dgm:spPr/>
    </dgm:pt>
    <dgm:pt modelId="{FC75ACEB-5D56-4C8C-9775-64F0DDFAA5BC}" type="pres">
      <dgm:prSet presAssocID="{DD5B7E20-96B3-40E6-96B6-189794F7E35B}"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21366E0E-1F95-42A6-B45C-93E2C5DAD452}" type="pres">
      <dgm:prSet presAssocID="{E6E05D4F-C344-4699-A873-8CAD7018072E}" presName="sibTrans" presStyleLbl="sibTrans2D1" presStyleIdx="0" presStyleCnt="0"/>
      <dgm:spPr/>
    </dgm:pt>
    <dgm:pt modelId="{4B4ECBE8-343C-48E6-8793-DF0369B438FD}" type="pres">
      <dgm:prSet presAssocID="{FC637D29-0FBD-426C-8CF7-4800438F5A04}" presName="compNode" presStyleCnt="0"/>
      <dgm:spPr/>
    </dgm:pt>
    <dgm:pt modelId="{10D95709-A8A6-4708-97B7-6043C5E63545}" type="pres">
      <dgm:prSet presAssocID="{FC637D29-0FBD-426C-8CF7-4800438F5A04}" presName="bkgdShape" presStyleLbl="node1" presStyleIdx="1" presStyleCnt="3"/>
      <dgm:spPr/>
    </dgm:pt>
    <dgm:pt modelId="{B4E48FBF-97F3-458A-967F-494808924816}" type="pres">
      <dgm:prSet presAssocID="{FC637D29-0FBD-426C-8CF7-4800438F5A04}" presName="nodeTx" presStyleLbl="node1" presStyleIdx="1" presStyleCnt="3">
        <dgm:presLayoutVars>
          <dgm:bulletEnabled val="1"/>
        </dgm:presLayoutVars>
      </dgm:prSet>
      <dgm:spPr/>
    </dgm:pt>
    <dgm:pt modelId="{039E24E8-3E11-471C-B6D7-CE9D55E7E57F}" type="pres">
      <dgm:prSet presAssocID="{FC637D29-0FBD-426C-8CF7-4800438F5A04}" presName="invisiNode" presStyleLbl="node1" presStyleIdx="1" presStyleCnt="3"/>
      <dgm:spPr/>
    </dgm:pt>
    <dgm:pt modelId="{7C375A6E-BDC7-43FA-A76A-209D1FEF2683}" type="pres">
      <dgm:prSet presAssocID="{FC637D29-0FBD-426C-8CF7-4800438F5A04}"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m"/>
        </a:ext>
      </dgm:extLst>
    </dgm:pt>
    <dgm:pt modelId="{64078464-5FB8-4AC1-87C7-5FDE32D2B7E1}" type="pres">
      <dgm:prSet presAssocID="{63B4C16F-67EF-4F70-8861-E225056797A7}" presName="sibTrans" presStyleLbl="sibTrans2D1" presStyleIdx="0" presStyleCnt="0"/>
      <dgm:spPr/>
    </dgm:pt>
    <dgm:pt modelId="{591F2489-7179-49E0-A60A-4829C01D54C7}" type="pres">
      <dgm:prSet presAssocID="{5EF04A0E-1267-4856-831B-5DC3EF171E14}" presName="compNode" presStyleCnt="0"/>
      <dgm:spPr/>
    </dgm:pt>
    <dgm:pt modelId="{C60205C2-8B67-4292-9981-5A15CF1FD6BA}" type="pres">
      <dgm:prSet presAssocID="{5EF04A0E-1267-4856-831B-5DC3EF171E14}" presName="bkgdShape" presStyleLbl="node1" presStyleIdx="2" presStyleCnt="3"/>
      <dgm:spPr/>
    </dgm:pt>
    <dgm:pt modelId="{725FC69D-9AEA-4B1E-99D0-93FE65DFFDB2}" type="pres">
      <dgm:prSet presAssocID="{5EF04A0E-1267-4856-831B-5DC3EF171E14}" presName="nodeTx" presStyleLbl="node1" presStyleIdx="2" presStyleCnt="3">
        <dgm:presLayoutVars>
          <dgm:bulletEnabled val="1"/>
        </dgm:presLayoutVars>
      </dgm:prSet>
      <dgm:spPr/>
    </dgm:pt>
    <dgm:pt modelId="{914AAB77-07F5-41DC-AA17-C1E81FDC5F5E}" type="pres">
      <dgm:prSet presAssocID="{5EF04A0E-1267-4856-831B-5DC3EF171E14}" presName="invisiNode" presStyleLbl="node1" presStyleIdx="2" presStyleCnt="3"/>
      <dgm:spPr/>
    </dgm:pt>
    <dgm:pt modelId="{C9ABE4A5-7AE7-4554-B581-D599037B2502}" type="pres">
      <dgm:prSet presAssocID="{5EF04A0E-1267-4856-831B-5DC3EF171E14}"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iggy Bank"/>
        </a:ext>
      </dgm:extLst>
    </dgm:pt>
  </dgm:ptLst>
  <dgm:cxnLst>
    <dgm:cxn modelId="{0AB9364A-0AC1-47E1-A038-92CDC6169572}" type="presOf" srcId="{DD5B7E20-96B3-40E6-96B6-189794F7E35B}" destId="{572460BD-F9ED-460A-96DC-ADF3634B9DF0}" srcOrd="0" destOrd="0" presId="urn:microsoft.com/office/officeart/2005/8/layout/hList7"/>
    <dgm:cxn modelId="{C87CD671-8D21-431B-BFC5-C51C558635E9}" type="presOf" srcId="{E6E05D4F-C344-4699-A873-8CAD7018072E}" destId="{21366E0E-1F95-42A6-B45C-93E2C5DAD452}" srcOrd="0" destOrd="0" presId="urn:microsoft.com/office/officeart/2005/8/layout/hList7"/>
    <dgm:cxn modelId="{7FC21F72-D5AC-4D07-9E07-4232A0E5428D}" type="presOf" srcId="{FC637D29-0FBD-426C-8CF7-4800438F5A04}" destId="{B4E48FBF-97F3-458A-967F-494808924816}" srcOrd="1" destOrd="0" presId="urn:microsoft.com/office/officeart/2005/8/layout/hList7"/>
    <dgm:cxn modelId="{A5DC2053-BBF4-4EBE-BA1F-E281E089D43E}" type="presOf" srcId="{DD5B7E20-96B3-40E6-96B6-189794F7E35B}" destId="{CE921017-F092-46C3-AEFF-F3E2E299C91C}" srcOrd="1" destOrd="0" presId="urn:microsoft.com/office/officeart/2005/8/layout/hList7"/>
    <dgm:cxn modelId="{1E5D388D-0C4D-441C-A9A1-21CE90919FEB}" srcId="{85AA1DB1-88E3-449B-92AE-C65B20831A6A}" destId="{5EF04A0E-1267-4856-831B-5DC3EF171E14}" srcOrd="2" destOrd="0" parTransId="{B3523B9D-19A3-4BC4-87AC-7968FADB0497}" sibTransId="{902D18D1-8CB6-4920-8627-663138B3FF99}"/>
    <dgm:cxn modelId="{5DE386A0-5EDA-4897-9A69-2D23B2BC8364}" srcId="{85AA1DB1-88E3-449B-92AE-C65B20831A6A}" destId="{FC637D29-0FBD-426C-8CF7-4800438F5A04}" srcOrd="1" destOrd="0" parTransId="{454EB845-2F39-46C5-98A8-AB69DD4E1DD0}" sibTransId="{63B4C16F-67EF-4F70-8861-E225056797A7}"/>
    <dgm:cxn modelId="{8A5A1BB7-1C39-4C47-8ED5-FDF321555C44}" type="presOf" srcId="{63B4C16F-67EF-4F70-8861-E225056797A7}" destId="{64078464-5FB8-4AC1-87C7-5FDE32D2B7E1}" srcOrd="0" destOrd="0" presId="urn:microsoft.com/office/officeart/2005/8/layout/hList7"/>
    <dgm:cxn modelId="{80225FD5-64F0-4005-959C-3F5DEC71AEC4}" type="presOf" srcId="{5EF04A0E-1267-4856-831B-5DC3EF171E14}" destId="{C60205C2-8B67-4292-9981-5A15CF1FD6BA}" srcOrd="0" destOrd="0" presId="urn:microsoft.com/office/officeart/2005/8/layout/hList7"/>
    <dgm:cxn modelId="{2CED90DE-4666-40ED-B9EC-0C86AE8774D6}" srcId="{85AA1DB1-88E3-449B-92AE-C65B20831A6A}" destId="{DD5B7E20-96B3-40E6-96B6-189794F7E35B}" srcOrd="0" destOrd="0" parTransId="{6B3B2CAE-E8A1-44E7-8FAA-ACDC6B30DCC1}" sibTransId="{E6E05D4F-C344-4699-A873-8CAD7018072E}"/>
    <dgm:cxn modelId="{2C6125E9-C09B-469F-A8EE-CCEE9BA2EE4C}" type="presOf" srcId="{85AA1DB1-88E3-449B-92AE-C65B20831A6A}" destId="{1F59281D-BCE7-4A65-AE5C-B242B10DE539}" srcOrd="0" destOrd="0" presId="urn:microsoft.com/office/officeart/2005/8/layout/hList7"/>
    <dgm:cxn modelId="{D7811CF7-CB9D-4C72-A3E9-C3D2EEBFD0DE}" type="presOf" srcId="{FC637D29-0FBD-426C-8CF7-4800438F5A04}" destId="{10D95709-A8A6-4708-97B7-6043C5E63545}" srcOrd="0" destOrd="0" presId="urn:microsoft.com/office/officeart/2005/8/layout/hList7"/>
    <dgm:cxn modelId="{880ABBF7-2533-449E-8CED-DE0D3C3C0907}" type="presOf" srcId="{5EF04A0E-1267-4856-831B-5DC3EF171E14}" destId="{725FC69D-9AEA-4B1E-99D0-93FE65DFFDB2}" srcOrd="1" destOrd="0" presId="urn:microsoft.com/office/officeart/2005/8/layout/hList7"/>
    <dgm:cxn modelId="{69A355BC-4E3A-4FD0-886C-3400C9B23546}" type="presParOf" srcId="{1F59281D-BCE7-4A65-AE5C-B242B10DE539}" destId="{0B4971D4-0659-4239-9F27-79D0C997F6C0}" srcOrd="0" destOrd="0" presId="urn:microsoft.com/office/officeart/2005/8/layout/hList7"/>
    <dgm:cxn modelId="{2F6C0045-D89F-404D-A42B-3A5A88929DA3}" type="presParOf" srcId="{1F59281D-BCE7-4A65-AE5C-B242B10DE539}" destId="{3DB41B2E-7D30-4BD6-8928-D80328DB0F7F}" srcOrd="1" destOrd="0" presId="urn:microsoft.com/office/officeart/2005/8/layout/hList7"/>
    <dgm:cxn modelId="{0351A634-BB27-446E-8652-1694EE32A9F6}" type="presParOf" srcId="{3DB41B2E-7D30-4BD6-8928-D80328DB0F7F}" destId="{B991B057-F369-4211-87C5-A8FEEE0C675C}" srcOrd="0" destOrd="0" presId="urn:microsoft.com/office/officeart/2005/8/layout/hList7"/>
    <dgm:cxn modelId="{35F29F37-4F14-4BFA-BEF7-4AE7DF2B03FC}" type="presParOf" srcId="{B991B057-F369-4211-87C5-A8FEEE0C675C}" destId="{572460BD-F9ED-460A-96DC-ADF3634B9DF0}" srcOrd="0" destOrd="0" presId="urn:microsoft.com/office/officeart/2005/8/layout/hList7"/>
    <dgm:cxn modelId="{D70FE78E-B80D-4249-897A-DF2FF77EDD11}" type="presParOf" srcId="{B991B057-F369-4211-87C5-A8FEEE0C675C}" destId="{CE921017-F092-46C3-AEFF-F3E2E299C91C}" srcOrd="1" destOrd="0" presId="urn:microsoft.com/office/officeart/2005/8/layout/hList7"/>
    <dgm:cxn modelId="{C32EED92-3519-471B-BA3D-0C7C6FB3F2F0}" type="presParOf" srcId="{B991B057-F369-4211-87C5-A8FEEE0C675C}" destId="{C27973E2-E095-4421-A303-BCCF246430C0}" srcOrd="2" destOrd="0" presId="urn:microsoft.com/office/officeart/2005/8/layout/hList7"/>
    <dgm:cxn modelId="{24776084-FFDA-4009-8E92-3AB40BEDDB64}" type="presParOf" srcId="{B991B057-F369-4211-87C5-A8FEEE0C675C}" destId="{FC75ACEB-5D56-4C8C-9775-64F0DDFAA5BC}" srcOrd="3" destOrd="0" presId="urn:microsoft.com/office/officeart/2005/8/layout/hList7"/>
    <dgm:cxn modelId="{745FE652-96E1-4011-B621-5734DBFB035F}" type="presParOf" srcId="{3DB41B2E-7D30-4BD6-8928-D80328DB0F7F}" destId="{21366E0E-1F95-42A6-B45C-93E2C5DAD452}" srcOrd="1" destOrd="0" presId="urn:microsoft.com/office/officeart/2005/8/layout/hList7"/>
    <dgm:cxn modelId="{3A437EA2-2F4D-4FE8-8DCD-8A1BF8B3D97C}" type="presParOf" srcId="{3DB41B2E-7D30-4BD6-8928-D80328DB0F7F}" destId="{4B4ECBE8-343C-48E6-8793-DF0369B438FD}" srcOrd="2" destOrd="0" presId="urn:microsoft.com/office/officeart/2005/8/layout/hList7"/>
    <dgm:cxn modelId="{DEEA0059-BDFA-4738-BA34-64D3EB119F1F}" type="presParOf" srcId="{4B4ECBE8-343C-48E6-8793-DF0369B438FD}" destId="{10D95709-A8A6-4708-97B7-6043C5E63545}" srcOrd="0" destOrd="0" presId="urn:microsoft.com/office/officeart/2005/8/layout/hList7"/>
    <dgm:cxn modelId="{76D63665-185E-45E1-B1CC-EFF9552345B6}" type="presParOf" srcId="{4B4ECBE8-343C-48E6-8793-DF0369B438FD}" destId="{B4E48FBF-97F3-458A-967F-494808924816}" srcOrd="1" destOrd="0" presId="urn:microsoft.com/office/officeart/2005/8/layout/hList7"/>
    <dgm:cxn modelId="{2DE1D2F3-3E01-4C49-BB30-FF73A739E80B}" type="presParOf" srcId="{4B4ECBE8-343C-48E6-8793-DF0369B438FD}" destId="{039E24E8-3E11-471C-B6D7-CE9D55E7E57F}" srcOrd="2" destOrd="0" presId="urn:microsoft.com/office/officeart/2005/8/layout/hList7"/>
    <dgm:cxn modelId="{6772C306-05DC-4CAC-A2F5-BF1203C15BF9}" type="presParOf" srcId="{4B4ECBE8-343C-48E6-8793-DF0369B438FD}" destId="{7C375A6E-BDC7-43FA-A76A-209D1FEF2683}" srcOrd="3" destOrd="0" presId="urn:microsoft.com/office/officeart/2005/8/layout/hList7"/>
    <dgm:cxn modelId="{795740B1-F095-4AC1-A94D-7C24167BE190}" type="presParOf" srcId="{3DB41B2E-7D30-4BD6-8928-D80328DB0F7F}" destId="{64078464-5FB8-4AC1-87C7-5FDE32D2B7E1}" srcOrd="3" destOrd="0" presId="urn:microsoft.com/office/officeart/2005/8/layout/hList7"/>
    <dgm:cxn modelId="{FC638AAA-0D1C-42F4-A550-7F4EE9C121AD}" type="presParOf" srcId="{3DB41B2E-7D30-4BD6-8928-D80328DB0F7F}" destId="{591F2489-7179-49E0-A60A-4829C01D54C7}" srcOrd="4" destOrd="0" presId="urn:microsoft.com/office/officeart/2005/8/layout/hList7"/>
    <dgm:cxn modelId="{5165E6BF-62DA-4DEB-B569-B45180510CD6}" type="presParOf" srcId="{591F2489-7179-49E0-A60A-4829C01D54C7}" destId="{C60205C2-8B67-4292-9981-5A15CF1FD6BA}" srcOrd="0" destOrd="0" presId="urn:microsoft.com/office/officeart/2005/8/layout/hList7"/>
    <dgm:cxn modelId="{7BFE2D97-15B3-41D0-80AB-0D71C9C2E31C}" type="presParOf" srcId="{591F2489-7179-49E0-A60A-4829C01D54C7}" destId="{725FC69D-9AEA-4B1E-99D0-93FE65DFFDB2}" srcOrd="1" destOrd="0" presId="urn:microsoft.com/office/officeart/2005/8/layout/hList7"/>
    <dgm:cxn modelId="{E11442E0-F653-42A6-9887-F81783BB61D8}" type="presParOf" srcId="{591F2489-7179-49E0-A60A-4829C01D54C7}" destId="{914AAB77-07F5-41DC-AA17-C1E81FDC5F5E}" srcOrd="2" destOrd="0" presId="urn:microsoft.com/office/officeart/2005/8/layout/hList7"/>
    <dgm:cxn modelId="{7BC52673-8CBB-4A58-8DC0-D56433D5149A}" type="presParOf" srcId="{591F2489-7179-49E0-A60A-4829C01D54C7}" destId="{C9ABE4A5-7AE7-4554-B581-D599037B250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AA1DB1-88E3-449B-92AE-C65B20831A6A}" type="doc">
      <dgm:prSet loTypeId="urn:microsoft.com/office/officeart/2005/8/layout/hList7" loCatId="list" qsTypeId="urn:microsoft.com/office/officeart/2005/8/quickstyle/simple5" qsCatId="simple" csTypeId="urn:microsoft.com/office/officeart/2005/8/colors/accent1_2" csCatId="accent1" phldr="1"/>
      <dgm:spPr/>
    </dgm:pt>
    <dgm:pt modelId="{DD5B7E20-96B3-40E6-96B6-189794F7E35B}">
      <dgm:prSet phldrT="[Text]"/>
      <dgm:spPr/>
      <dgm:t>
        <a:bodyPr/>
        <a:lstStyle/>
        <a:p>
          <a:r>
            <a:rPr lang="en-US"/>
            <a:t>Technical Core</a:t>
          </a:r>
        </a:p>
      </dgm:t>
    </dgm:pt>
    <dgm:pt modelId="{6B3B2CAE-E8A1-44E7-8FAA-ACDC6B30DCC1}" type="parTrans" cxnId="{2CED90DE-4666-40ED-B9EC-0C86AE8774D6}">
      <dgm:prSet/>
      <dgm:spPr/>
      <dgm:t>
        <a:bodyPr/>
        <a:lstStyle/>
        <a:p>
          <a:endParaRPr lang="en-US"/>
        </a:p>
      </dgm:t>
    </dgm:pt>
    <dgm:pt modelId="{E6E05D4F-C344-4699-A873-8CAD7018072E}" type="sibTrans" cxnId="{2CED90DE-4666-40ED-B9EC-0C86AE8774D6}">
      <dgm:prSet/>
      <dgm:spPr/>
      <dgm:t>
        <a:bodyPr/>
        <a:lstStyle/>
        <a:p>
          <a:endParaRPr lang="en-US"/>
        </a:p>
      </dgm:t>
    </dgm:pt>
    <dgm:pt modelId="{FC637D29-0FBD-426C-8CF7-4800438F5A04}">
      <dgm:prSet phldrT="[Text]"/>
      <dgm:spPr/>
      <dgm:t>
        <a:bodyPr/>
        <a:lstStyle/>
        <a:p>
          <a:r>
            <a:rPr lang="en-US"/>
            <a:t>Community That Shares</a:t>
          </a:r>
        </a:p>
      </dgm:t>
    </dgm:pt>
    <dgm:pt modelId="{454EB845-2F39-46C5-98A8-AB69DD4E1DD0}" type="parTrans" cxnId="{5DE386A0-5EDA-4897-9A69-2D23B2BC8364}">
      <dgm:prSet/>
      <dgm:spPr/>
      <dgm:t>
        <a:bodyPr/>
        <a:lstStyle/>
        <a:p>
          <a:endParaRPr lang="en-US"/>
        </a:p>
      </dgm:t>
    </dgm:pt>
    <dgm:pt modelId="{63B4C16F-67EF-4F70-8861-E225056797A7}" type="sibTrans" cxnId="{5DE386A0-5EDA-4897-9A69-2D23B2BC8364}">
      <dgm:prSet/>
      <dgm:spPr/>
      <dgm:t>
        <a:bodyPr/>
        <a:lstStyle/>
        <a:p>
          <a:endParaRPr lang="en-US"/>
        </a:p>
      </dgm:t>
    </dgm:pt>
    <dgm:pt modelId="{5EF04A0E-1267-4856-831B-5DC3EF171E14}">
      <dgm:prSet phldrT="[Text]"/>
      <dgm:spPr/>
      <dgm:t>
        <a:bodyPr/>
        <a:lstStyle/>
        <a:p>
          <a:r>
            <a:rPr lang="en-US"/>
            <a:t>Funding with a Focus</a:t>
          </a:r>
        </a:p>
      </dgm:t>
    </dgm:pt>
    <dgm:pt modelId="{B3523B9D-19A3-4BC4-87AC-7968FADB0497}" type="parTrans" cxnId="{1E5D388D-0C4D-441C-A9A1-21CE90919FEB}">
      <dgm:prSet/>
      <dgm:spPr/>
      <dgm:t>
        <a:bodyPr/>
        <a:lstStyle/>
        <a:p>
          <a:endParaRPr lang="en-US"/>
        </a:p>
      </dgm:t>
    </dgm:pt>
    <dgm:pt modelId="{902D18D1-8CB6-4920-8627-663138B3FF99}" type="sibTrans" cxnId="{1E5D388D-0C4D-441C-A9A1-21CE90919FEB}">
      <dgm:prSet/>
      <dgm:spPr/>
      <dgm:t>
        <a:bodyPr/>
        <a:lstStyle/>
        <a:p>
          <a:endParaRPr lang="en-US"/>
        </a:p>
      </dgm:t>
    </dgm:pt>
    <dgm:pt modelId="{1F59281D-BCE7-4A65-AE5C-B242B10DE539}" type="pres">
      <dgm:prSet presAssocID="{85AA1DB1-88E3-449B-92AE-C65B20831A6A}" presName="Name0" presStyleCnt="0">
        <dgm:presLayoutVars>
          <dgm:dir/>
          <dgm:resizeHandles val="exact"/>
        </dgm:presLayoutVars>
      </dgm:prSet>
      <dgm:spPr/>
    </dgm:pt>
    <dgm:pt modelId="{0B4971D4-0659-4239-9F27-79D0C997F6C0}" type="pres">
      <dgm:prSet presAssocID="{85AA1DB1-88E3-449B-92AE-C65B20831A6A}" presName="fgShape" presStyleLbl="fgShp" presStyleIdx="0" presStyleCnt="1"/>
      <dgm:spPr/>
    </dgm:pt>
    <dgm:pt modelId="{3DB41B2E-7D30-4BD6-8928-D80328DB0F7F}" type="pres">
      <dgm:prSet presAssocID="{85AA1DB1-88E3-449B-92AE-C65B20831A6A}" presName="linComp" presStyleCnt="0"/>
      <dgm:spPr/>
    </dgm:pt>
    <dgm:pt modelId="{B991B057-F369-4211-87C5-A8FEEE0C675C}" type="pres">
      <dgm:prSet presAssocID="{DD5B7E20-96B3-40E6-96B6-189794F7E35B}" presName="compNode" presStyleCnt="0"/>
      <dgm:spPr/>
    </dgm:pt>
    <dgm:pt modelId="{572460BD-F9ED-460A-96DC-ADF3634B9DF0}" type="pres">
      <dgm:prSet presAssocID="{DD5B7E20-96B3-40E6-96B6-189794F7E35B}" presName="bkgdShape" presStyleLbl="node1" presStyleIdx="0" presStyleCnt="3"/>
      <dgm:spPr/>
    </dgm:pt>
    <dgm:pt modelId="{CE921017-F092-46C3-AEFF-F3E2E299C91C}" type="pres">
      <dgm:prSet presAssocID="{DD5B7E20-96B3-40E6-96B6-189794F7E35B}" presName="nodeTx" presStyleLbl="node1" presStyleIdx="0" presStyleCnt="3">
        <dgm:presLayoutVars>
          <dgm:bulletEnabled val="1"/>
        </dgm:presLayoutVars>
      </dgm:prSet>
      <dgm:spPr/>
    </dgm:pt>
    <dgm:pt modelId="{C27973E2-E095-4421-A303-BCCF246430C0}" type="pres">
      <dgm:prSet presAssocID="{DD5B7E20-96B3-40E6-96B6-189794F7E35B}" presName="invisiNode" presStyleLbl="node1" presStyleIdx="0" presStyleCnt="3"/>
      <dgm:spPr/>
    </dgm:pt>
    <dgm:pt modelId="{FC75ACEB-5D56-4C8C-9775-64F0DDFAA5BC}" type="pres">
      <dgm:prSet presAssocID="{DD5B7E20-96B3-40E6-96B6-189794F7E35B}"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21366E0E-1F95-42A6-B45C-93E2C5DAD452}" type="pres">
      <dgm:prSet presAssocID="{E6E05D4F-C344-4699-A873-8CAD7018072E}" presName="sibTrans" presStyleLbl="sibTrans2D1" presStyleIdx="0" presStyleCnt="0"/>
      <dgm:spPr/>
    </dgm:pt>
    <dgm:pt modelId="{4B4ECBE8-343C-48E6-8793-DF0369B438FD}" type="pres">
      <dgm:prSet presAssocID="{FC637D29-0FBD-426C-8CF7-4800438F5A04}" presName="compNode" presStyleCnt="0"/>
      <dgm:spPr/>
    </dgm:pt>
    <dgm:pt modelId="{10D95709-A8A6-4708-97B7-6043C5E63545}" type="pres">
      <dgm:prSet presAssocID="{FC637D29-0FBD-426C-8CF7-4800438F5A04}" presName="bkgdShape" presStyleLbl="node1" presStyleIdx="1" presStyleCnt="3"/>
      <dgm:spPr/>
    </dgm:pt>
    <dgm:pt modelId="{B4E48FBF-97F3-458A-967F-494808924816}" type="pres">
      <dgm:prSet presAssocID="{FC637D29-0FBD-426C-8CF7-4800438F5A04}" presName="nodeTx" presStyleLbl="node1" presStyleIdx="1" presStyleCnt="3">
        <dgm:presLayoutVars>
          <dgm:bulletEnabled val="1"/>
        </dgm:presLayoutVars>
      </dgm:prSet>
      <dgm:spPr/>
    </dgm:pt>
    <dgm:pt modelId="{039E24E8-3E11-471C-B6D7-CE9D55E7E57F}" type="pres">
      <dgm:prSet presAssocID="{FC637D29-0FBD-426C-8CF7-4800438F5A04}" presName="invisiNode" presStyleLbl="node1" presStyleIdx="1" presStyleCnt="3"/>
      <dgm:spPr/>
    </dgm:pt>
    <dgm:pt modelId="{7C375A6E-BDC7-43FA-A76A-209D1FEF2683}" type="pres">
      <dgm:prSet presAssocID="{FC637D29-0FBD-426C-8CF7-4800438F5A04}"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m"/>
        </a:ext>
      </dgm:extLst>
    </dgm:pt>
    <dgm:pt modelId="{64078464-5FB8-4AC1-87C7-5FDE32D2B7E1}" type="pres">
      <dgm:prSet presAssocID="{63B4C16F-67EF-4F70-8861-E225056797A7}" presName="sibTrans" presStyleLbl="sibTrans2D1" presStyleIdx="0" presStyleCnt="0"/>
      <dgm:spPr/>
    </dgm:pt>
    <dgm:pt modelId="{591F2489-7179-49E0-A60A-4829C01D54C7}" type="pres">
      <dgm:prSet presAssocID="{5EF04A0E-1267-4856-831B-5DC3EF171E14}" presName="compNode" presStyleCnt="0"/>
      <dgm:spPr/>
    </dgm:pt>
    <dgm:pt modelId="{C60205C2-8B67-4292-9981-5A15CF1FD6BA}" type="pres">
      <dgm:prSet presAssocID="{5EF04A0E-1267-4856-831B-5DC3EF171E14}" presName="bkgdShape" presStyleLbl="node1" presStyleIdx="2" presStyleCnt="3"/>
      <dgm:spPr/>
    </dgm:pt>
    <dgm:pt modelId="{725FC69D-9AEA-4B1E-99D0-93FE65DFFDB2}" type="pres">
      <dgm:prSet presAssocID="{5EF04A0E-1267-4856-831B-5DC3EF171E14}" presName="nodeTx" presStyleLbl="node1" presStyleIdx="2" presStyleCnt="3">
        <dgm:presLayoutVars>
          <dgm:bulletEnabled val="1"/>
        </dgm:presLayoutVars>
      </dgm:prSet>
      <dgm:spPr/>
    </dgm:pt>
    <dgm:pt modelId="{914AAB77-07F5-41DC-AA17-C1E81FDC5F5E}" type="pres">
      <dgm:prSet presAssocID="{5EF04A0E-1267-4856-831B-5DC3EF171E14}" presName="invisiNode" presStyleLbl="node1" presStyleIdx="2" presStyleCnt="3"/>
      <dgm:spPr/>
    </dgm:pt>
    <dgm:pt modelId="{C9ABE4A5-7AE7-4554-B581-D599037B2502}" type="pres">
      <dgm:prSet presAssocID="{5EF04A0E-1267-4856-831B-5DC3EF171E14}"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iggy Bank"/>
        </a:ext>
      </dgm:extLst>
    </dgm:pt>
  </dgm:ptLst>
  <dgm:cxnLst>
    <dgm:cxn modelId="{0AB9364A-0AC1-47E1-A038-92CDC6169572}" type="presOf" srcId="{DD5B7E20-96B3-40E6-96B6-189794F7E35B}" destId="{572460BD-F9ED-460A-96DC-ADF3634B9DF0}" srcOrd="0" destOrd="0" presId="urn:microsoft.com/office/officeart/2005/8/layout/hList7"/>
    <dgm:cxn modelId="{C87CD671-8D21-431B-BFC5-C51C558635E9}" type="presOf" srcId="{E6E05D4F-C344-4699-A873-8CAD7018072E}" destId="{21366E0E-1F95-42A6-B45C-93E2C5DAD452}" srcOrd="0" destOrd="0" presId="urn:microsoft.com/office/officeart/2005/8/layout/hList7"/>
    <dgm:cxn modelId="{7FC21F72-D5AC-4D07-9E07-4232A0E5428D}" type="presOf" srcId="{FC637D29-0FBD-426C-8CF7-4800438F5A04}" destId="{B4E48FBF-97F3-458A-967F-494808924816}" srcOrd="1" destOrd="0" presId="urn:microsoft.com/office/officeart/2005/8/layout/hList7"/>
    <dgm:cxn modelId="{A5DC2053-BBF4-4EBE-BA1F-E281E089D43E}" type="presOf" srcId="{DD5B7E20-96B3-40E6-96B6-189794F7E35B}" destId="{CE921017-F092-46C3-AEFF-F3E2E299C91C}" srcOrd="1" destOrd="0" presId="urn:microsoft.com/office/officeart/2005/8/layout/hList7"/>
    <dgm:cxn modelId="{1E5D388D-0C4D-441C-A9A1-21CE90919FEB}" srcId="{85AA1DB1-88E3-449B-92AE-C65B20831A6A}" destId="{5EF04A0E-1267-4856-831B-5DC3EF171E14}" srcOrd="2" destOrd="0" parTransId="{B3523B9D-19A3-4BC4-87AC-7968FADB0497}" sibTransId="{902D18D1-8CB6-4920-8627-663138B3FF99}"/>
    <dgm:cxn modelId="{5DE386A0-5EDA-4897-9A69-2D23B2BC8364}" srcId="{85AA1DB1-88E3-449B-92AE-C65B20831A6A}" destId="{FC637D29-0FBD-426C-8CF7-4800438F5A04}" srcOrd="1" destOrd="0" parTransId="{454EB845-2F39-46C5-98A8-AB69DD4E1DD0}" sibTransId="{63B4C16F-67EF-4F70-8861-E225056797A7}"/>
    <dgm:cxn modelId="{8A5A1BB7-1C39-4C47-8ED5-FDF321555C44}" type="presOf" srcId="{63B4C16F-67EF-4F70-8861-E225056797A7}" destId="{64078464-5FB8-4AC1-87C7-5FDE32D2B7E1}" srcOrd="0" destOrd="0" presId="urn:microsoft.com/office/officeart/2005/8/layout/hList7"/>
    <dgm:cxn modelId="{80225FD5-64F0-4005-959C-3F5DEC71AEC4}" type="presOf" srcId="{5EF04A0E-1267-4856-831B-5DC3EF171E14}" destId="{C60205C2-8B67-4292-9981-5A15CF1FD6BA}" srcOrd="0" destOrd="0" presId="urn:microsoft.com/office/officeart/2005/8/layout/hList7"/>
    <dgm:cxn modelId="{2CED90DE-4666-40ED-B9EC-0C86AE8774D6}" srcId="{85AA1DB1-88E3-449B-92AE-C65B20831A6A}" destId="{DD5B7E20-96B3-40E6-96B6-189794F7E35B}" srcOrd="0" destOrd="0" parTransId="{6B3B2CAE-E8A1-44E7-8FAA-ACDC6B30DCC1}" sibTransId="{E6E05D4F-C344-4699-A873-8CAD7018072E}"/>
    <dgm:cxn modelId="{2C6125E9-C09B-469F-A8EE-CCEE9BA2EE4C}" type="presOf" srcId="{85AA1DB1-88E3-449B-92AE-C65B20831A6A}" destId="{1F59281D-BCE7-4A65-AE5C-B242B10DE539}" srcOrd="0" destOrd="0" presId="urn:microsoft.com/office/officeart/2005/8/layout/hList7"/>
    <dgm:cxn modelId="{D7811CF7-CB9D-4C72-A3E9-C3D2EEBFD0DE}" type="presOf" srcId="{FC637D29-0FBD-426C-8CF7-4800438F5A04}" destId="{10D95709-A8A6-4708-97B7-6043C5E63545}" srcOrd="0" destOrd="0" presId="urn:microsoft.com/office/officeart/2005/8/layout/hList7"/>
    <dgm:cxn modelId="{880ABBF7-2533-449E-8CED-DE0D3C3C0907}" type="presOf" srcId="{5EF04A0E-1267-4856-831B-5DC3EF171E14}" destId="{725FC69D-9AEA-4B1E-99D0-93FE65DFFDB2}" srcOrd="1" destOrd="0" presId="urn:microsoft.com/office/officeart/2005/8/layout/hList7"/>
    <dgm:cxn modelId="{69A355BC-4E3A-4FD0-886C-3400C9B23546}" type="presParOf" srcId="{1F59281D-BCE7-4A65-AE5C-B242B10DE539}" destId="{0B4971D4-0659-4239-9F27-79D0C997F6C0}" srcOrd="0" destOrd="0" presId="urn:microsoft.com/office/officeart/2005/8/layout/hList7"/>
    <dgm:cxn modelId="{2F6C0045-D89F-404D-A42B-3A5A88929DA3}" type="presParOf" srcId="{1F59281D-BCE7-4A65-AE5C-B242B10DE539}" destId="{3DB41B2E-7D30-4BD6-8928-D80328DB0F7F}" srcOrd="1" destOrd="0" presId="urn:microsoft.com/office/officeart/2005/8/layout/hList7"/>
    <dgm:cxn modelId="{0351A634-BB27-446E-8652-1694EE32A9F6}" type="presParOf" srcId="{3DB41B2E-7D30-4BD6-8928-D80328DB0F7F}" destId="{B991B057-F369-4211-87C5-A8FEEE0C675C}" srcOrd="0" destOrd="0" presId="urn:microsoft.com/office/officeart/2005/8/layout/hList7"/>
    <dgm:cxn modelId="{35F29F37-4F14-4BFA-BEF7-4AE7DF2B03FC}" type="presParOf" srcId="{B991B057-F369-4211-87C5-A8FEEE0C675C}" destId="{572460BD-F9ED-460A-96DC-ADF3634B9DF0}" srcOrd="0" destOrd="0" presId="urn:microsoft.com/office/officeart/2005/8/layout/hList7"/>
    <dgm:cxn modelId="{D70FE78E-B80D-4249-897A-DF2FF77EDD11}" type="presParOf" srcId="{B991B057-F369-4211-87C5-A8FEEE0C675C}" destId="{CE921017-F092-46C3-AEFF-F3E2E299C91C}" srcOrd="1" destOrd="0" presId="urn:microsoft.com/office/officeart/2005/8/layout/hList7"/>
    <dgm:cxn modelId="{C32EED92-3519-471B-BA3D-0C7C6FB3F2F0}" type="presParOf" srcId="{B991B057-F369-4211-87C5-A8FEEE0C675C}" destId="{C27973E2-E095-4421-A303-BCCF246430C0}" srcOrd="2" destOrd="0" presId="urn:microsoft.com/office/officeart/2005/8/layout/hList7"/>
    <dgm:cxn modelId="{24776084-FFDA-4009-8E92-3AB40BEDDB64}" type="presParOf" srcId="{B991B057-F369-4211-87C5-A8FEEE0C675C}" destId="{FC75ACEB-5D56-4C8C-9775-64F0DDFAA5BC}" srcOrd="3" destOrd="0" presId="urn:microsoft.com/office/officeart/2005/8/layout/hList7"/>
    <dgm:cxn modelId="{745FE652-96E1-4011-B621-5734DBFB035F}" type="presParOf" srcId="{3DB41B2E-7D30-4BD6-8928-D80328DB0F7F}" destId="{21366E0E-1F95-42A6-B45C-93E2C5DAD452}" srcOrd="1" destOrd="0" presId="urn:microsoft.com/office/officeart/2005/8/layout/hList7"/>
    <dgm:cxn modelId="{3A437EA2-2F4D-4FE8-8DCD-8A1BF8B3D97C}" type="presParOf" srcId="{3DB41B2E-7D30-4BD6-8928-D80328DB0F7F}" destId="{4B4ECBE8-343C-48E6-8793-DF0369B438FD}" srcOrd="2" destOrd="0" presId="urn:microsoft.com/office/officeart/2005/8/layout/hList7"/>
    <dgm:cxn modelId="{DEEA0059-BDFA-4738-BA34-64D3EB119F1F}" type="presParOf" srcId="{4B4ECBE8-343C-48E6-8793-DF0369B438FD}" destId="{10D95709-A8A6-4708-97B7-6043C5E63545}" srcOrd="0" destOrd="0" presId="urn:microsoft.com/office/officeart/2005/8/layout/hList7"/>
    <dgm:cxn modelId="{76D63665-185E-45E1-B1CC-EFF9552345B6}" type="presParOf" srcId="{4B4ECBE8-343C-48E6-8793-DF0369B438FD}" destId="{B4E48FBF-97F3-458A-967F-494808924816}" srcOrd="1" destOrd="0" presId="urn:microsoft.com/office/officeart/2005/8/layout/hList7"/>
    <dgm:cxn modelId="{2DE1D2F3-3E01-4C49-BB30-FF73A739E80B}" type="presParOf" srcId="{4B4ECBE8-343C-48E6-8793-DF0369B438FD}" destId="{039E24E8-3E11-471C-B6D7-CE9D55E7E57F}" srcOrd="2" destOrd="0" presId="urn:microsoft.com/office/officeart/2005/8/layout/hList7"/>
    <dgm:cxn modelId="{6772C306-05DC-4CAC-A2F5-BF1203C15BF9}" type="presParOf" srcId="{4B4ECBE8-343C-48E6-8793-DF0369B438FD}" destId="{7C375A6E-BDC7-43FA-A76A-209D1FEF2683}" srcOrd="3" destOrd="0" presId="urn:microsoft.com/office/officeart/2005/8/layout/hList7"/>
    <dgm:cxn modelId="{795740B1-F095-4AC1-A94D-7C24167BE190}" type="presParOf" srcId="{3DB41B2E-7D30-4BD6-8928-D80328DB0F7F}" destId="{64078464-5FB8-4AC1-87C7-5FDE32D2B7E1}" srcOrd="3" destOrd="0" presId="urn:microsoft.com/office/officeart/2005/8/layout/hList7"/>
    <dgm:cxn modelId="{FC638AAA-0D1C-42F4-A550-7F4EE9C121AD}" type="presParOf" srcId="{3DB41B2E-7D30-4BD6-8928-D80328DB0F7F}" destId="{591F2489-7179-49E0-A60A-4829C01D54C7}" srcOrd="4" destOrd="0" presId="urn:microsoft.com/office/officeart/2005/8/layout/hList7"/>
    <dgm:cxn modelId="{5165E6BF-62DA-4DEB-B569-B45180510CD6}" type="presParOf" srcId="{591F2489-7179-49E0-A60A-4829C01D54C7}" destId="{C60205C2-8B67-4292-9981-5A15CF1FD6BA}" srcOrd="0" destOrd="0" presId="urn:microsoft.com/office/officeart/2005/8/layout/hList7"/>
    <dgm:cxn modelId="{7BFE2D97-15B3-41D0-80AB-0D71C9C2E31C}" type="presParOf" srcId="{591F2489-7179-49E0-A60A-4829C01D54C7}" destId="{725FC69D-9AEA-4B1E-99D0-93FE65DFFDB2}" srcOrd="1" destOrd="0" presId="urn:microsoft.com/office/officeart/2005/8/layout/hList7"/>
    <dgm:cxn modelId="{E11442E0-F653-42A6-9887-F81783BB61D8}" type="presParOf" srcId="{591F2489-7179-49E0-A60A-4829C01D54C7}" destId="{914AAB77-07F5-41DC-AA17-C1E81FDC5F5E}" srcOrd="2" destOrd="0" presId="urn:microsoft.com/office/officeart/2005/8/layout/hList7"/>
    <dgm:cxn modelId="{7BC52673-8CBB-4A58-8DC0-D56433D5149A}" type="presParOf" srcId="{591F2489-7179-49E0-A60A-4829C01D54C7}" destId="{C9ABE4A5-7AE7-4554-B581-D599037B250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AA1DB1-88E3-449B-92AE-C65B20831A6A}" type="doc">
      <dgm:prSet loTypeId="urn:microsoft.com/office/officeart/2005/8/layout/hList7" loCatId="list" qsTypeId="urn:microsoft.com/office/officeart/2005/8/quickstyle/simple5" qsCatId="simple" csTypeId="urn:microsoft.com/office/officeart/2005/8/colors/accent1_2" csCatId="accent1" phldr="1"/>
      <dgm:spPr/>
    </dgm:pt>
    <dgm:pt modelId="{DD5B7E20-96B3-40E6-96B6-189794F7E35B}">
      <dgm:prSet phldrT="[Text]"/>
      <dgm:spPr/>
      <dgm:t>
        <a:bodyPr/>
        <a:lstStyle/>
        <a:p>
          <a:r>
            <a:rPr lang="en-US"/>
            <a:t>Technical Core</a:t>
          </a:r>
        </a:p>
      </dgm:t>
    </dgm:pt>
    <dgm:pt modelId="{6B3B2CAE-E8A1-44E7-8FAA-ACDC6B30DCC1}" type="parTrans" cxnId="{2CED90DE-4666-40ED-B9EC-0C86AE8774D6}">
      <dgm:prSet/>
      <dgm:spPr/>
      <dgm:t>
        <a:bodyPr/>
        <a:lstStyle/>
        <a:p>
          <a:endParaRPr lang="en-US"/>
        </a:p>
      </dgm:t>
    </dgm:pt>
    <dgm:pt modelId="{E6E05D4F-C344-4699-A873-8CAD7018072E}" type="sibTrans" cxnId="{2CED90DE-4666-40ED-B9EC-0C86AE8774D6}">
      <dgm:prSet/>
      <dgm:spPr/>
      <dgm:t>
        <a:bodyPr/>
        <a:lstStyle/>
        <a:p>
          <a:endParaRPr lang="en-US"/>
        </a:p>
      </dgm:t>
    </dgm:pt>
    <dgm:pt modelId="{FC637D29-0FBD-426C-8CF7-4800438F5A04}">
      <dgm:prSet phldrT="[Text]"/>
      <dgm:spPr/>
      <dgm:t>
        <a:bodyPr/>
        <a:lstStyle/>
        <a:p>
          <a:r>
            <a:rPr lang="en-US"/>
            <a:t>Community That Shares</a:t>
          </a:r>
        </a:p>
      </dgm:t>
    </dgm:pt>
    <dgm:pt modelId="{454EB845-2F39-46C5-98A8-AB69DD4E1DD0}" type="parTrans" cxnId="{5DE386A0-5EDA-4897-9A69-2D23B2BC8364}">
      <dgm:prSet/>
      <dgm:spPr/>
      <dgm:t>
        <a:bodyPr/>
        <a:lstStyle/>
        <a:p>
          <a:endParaRPr lang="en-US"/>
        </a:p>
      </dgm:t>
    </dgm:pt>
    <dgm:pt modelId="{63B4C16F-67EF-4F70-8861-E225056797A7}" type="sibTrans" cxnId="{5DE386A0-5EDA-4897-9A69-2D23B2BC8364}">
      <dgm:prSet/>
      <dgm:spPr/>
      <dgm:t>
        <a:bodyPr/>
        <a:lstStyle/>
        <a:p>
          <a:endParaRPr lang="en-US"/>
        </a:p>
      </dgm:t>
    </dgm:pt>
    <dgm:pt modelId="{5EF04A0E-1267-4856-831B-5DC3EF171E14}">
      <dgm:prSet phldrT="[Text]"/>
      <dgm:spPr/>
      <dgm:t>
        <a:bodyPr/>
        <a:lstStyle/>
        <a:p>
          <a:r>
            <a:rPr lang="en-US"/>
            <a:t>Funding with a Focus</a:t>
          </a:r>
        </a:p>
      </dgm:t>
    </dgm:pt>
    <dgm:pt modelId="{B3523B9D-19A3-4BC4-87AC-7968FADB0497}" type="parTrans" cxnId="{1E5D388D-0C4D-441C-A9A1-21CE90919FEB}">
      <dgm:prSet/>
      <dgm:spPr/>
      <dgm:t>
        <a:bodyPr/>
        <a:lstStyle/>
        <a:p>
          <a:endParaRPr lang="en-US"/>
        </a:p>
      </dgm:t>
    </dgm:pt>
    <dgm:pt modelId="{902D18D1-8CB6-4920-8627-663138B3FF99}" type="sibTrans" cxnId="{1E5D388D-0C4D-441C-A9A1-21CE90919FEB}">
      <dgm:prSet/>
      <dgm:spPr/>
      <dgm:t>
        <a:bodyPr/>
        <a:lstStyle/>
        <a:p>
          <a:endParaRPr lang="en-US"/>
        </a:p>
      </dgm:t>
    </dgm:pt>
    <dgm:pt modelId="{1F59281D-BCE7-4A65-AE5C-B242B10DE539}" type="pres">
      <dgm:prSet presAssocID="{85AA1DB1-88E3-449B-92AE-C65B20831A6A}" presName="Name0" presStyleCnt="0">
        <dgm:presLayoutVars>
          <dgm:dir/>
          <dgm:resizeHandles val="exact"/>
        </dgm:presLayoutVars>
      </dgm:prSet>
      <dgm:spPr/>
    </dgm:pt>
    <dgm:pt modelId="{0B4971D4-0659-4239-9F27-79D0C997F6C0}" type="pres">
      <dgm:prSet presAssocID="{85AA1DB1-88E3-449B-92AE-C65B20831A6A}" presName="fgShape" presStyleLbl="fgShp" presStyleIdx="0" presStyleCnt="1"/>
      <dgm:spPr/>
    </dgm:pt>
    <dgm:pt modelId="{3DB41B2E-7D30-4BD6-8928-D80328DB0F7F}" type="pres">
      <dgm:prSet presAssocID="{85AA1DB1-88E3-449B-92AE-C65B20831A6A}" presName="linComp" presStyleCnt="0"/>
      <dgm:spPr/>
    </dgm:pt>
    <dgm:pt modelId="{B991B057-F369-4211-87C5-A8FEEE0C675C}" type="pres">
      <dgm:prSet presAssocID="{DD5B7E20-96B3-40E6-96B6-189794F7E35B}" presName="compNode" presStyleCnt="0"/>
      <dgm:spPr/>
    </dgm:pt>
    <dgm:pt modelId="{572460BD-F9ED-460A-96DC-ADF3634B9DF0}" type="pres">
      <dgm:prSet presAssocID="{DD5B7E20-96B3-40E6-96B6-189794F7E35B}" presName="bkgdShape" presStyleLbl="node1" presStyleIdx="0" presStyleCnt="3"/>
      <dgm:spPr/>
    </dgm:pt>
    <dgm:pt modelId="{CE921017-F092-46C3-AEFF-F3E2E299C91C}" type="pres">
      <dgm:prSet presAssocID="{DD5B7E20-96B3-40E6-96B6-189794F7E35B}" presName="nodeTx" presStyleLbl="node1" presStyleIdx="0" presStyleCnt="3">
        <dgm:presLayoutVars>
          <dgm:bulletEnabled val="1"/>
        </dgm:presLayoutVars>
      </dgm:prSet>
      <dgm:spPr/>
    </dgm:pt>
    <dgm:pt modelId="{C27973E2-E095-4421-A303-BCCF246430C0}" type="pres">
      <dgm:prSet presAssocID="{DD5B7E20-96B3-40E6-96B6-189794F7E35B}" presName="invisiNode" presStyleLbl="node1" presStyleIdx="0" presStyleCnt="3"/>
      <dgm:spPr/>
    </dgm:pt>
    <dgm:pt modelId="{FC75ACEB-5D56-4C8C-9775-64F0DDFAA5BC}" type="pres">
      <dgm:prSet presAssocID="{DD5B7E20-96B3-40E6-96B6-189794F7E35B}"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21366E0E-1F95-42A6-B45C-93E2C5DAD452}" type="pres">
      <dgm:prSet presAssocID="{E6E05D4F-C344-4699-A873-8CAD7018072E}" presName="sibTrans" presStyleLbl="sibTrans2D1" presStyleIdx="0" presStyleCnt="0"/>
      <dgm:spPr/>
    </dgm:pt>
    <dgm:pt modelId="{4B4ECBE8-343C-48E6-8793-DF0369B438FD}" type="pres">
      <dgm:prSet presAssocID="{FC637D29-0FBD-426C-8CF7-4800438F5A04}" presName="compNode" presStyleCnt="0"/>
      <dgm:spPr/>
    </dgm:pt>
    <dgm:pt modelId="{10D95709-A8A6-4708-97B7-6043C5E63545}" type="pres">
      <dgm:prSet presAssocID="{FC637D29-0FBD-426C-8CF7-4800438F5A04}" presName="bkgdShape" presStyleLbl="node1" presStyleIdx="1" presStyleCnt="3"/>
      <dgm:spPr/>
    </dgm:pt>
    <dgm:pt modelId="{B4E48FBF-97F3-458A-967F-494808924816}" type="pres">
      <dgm:prSet presAssocID="{FC637D29-0FBD-426C-8CF7-4800438F5A04}" presName="nodeTx" presStyleLbl="node1" presStyleIdx="1" presStyleCnt="3">
        <dgm:presLayoutVars>
          <dgm:bulletEnabled val="1"/>
        </dgm:presLayoutVars>
      </dgm:prSet>
      <dgm:spPr/>
    </dgm:pt>
    <dgm:pt modelId="{039E24E8-3E11-471C-B6D7-CE9D55E7E57F}" type="pres">
      <dgm:prSet presAssocID="{FC637D29-0FBD-426C-8CF7-4800438F5A04}" presName="invisiNode" presStyleLbl="node1" presStyleIdx="1" presStyleCnt="3"/>
      <dgm:spPr/>
    </dgm:pt>
    <dgm:pt modelId="{7C375A6E-BDC7-43FA-A76A-209D1FEF2683}" type="pres">
      <dgm:prSet presAssocID="{FC637D29-0FBD-426C-8CF7-4800438F5A04}"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m"/>
        </a:ext>
      </dgm:extLst>
    </dgm:pt>
    <dgm:pt modelId="{64078464-5FB8-4AC1-87C7-5FDE32D2B7E1}" type="pres">
      <dgm:prSet presAssocID="{63B4C16F-67EF-4F70-8861-E225056797A7}" presName="sibTrans" presStyleLbl="sibTrans2D1" presStyleIdx="0" presStyleCnt="0"/>
      <dgm:spPr/>
    </dgm:pt>
    <dgm:pt modelId="{591F2489-7179-49E0-A60A-4829C01D54C7}" type="pres">
      <dgm:prSet presAssocID="{5EF04A0E-1267-4856-831B-5DC3EF171E14}" presName="compNode" presStyleCnt="0"/>
      <dgm:spPr/>
    </dgm:pt>
    <dgm:pt modelId="{C60205C2-8B67-4292-9981-5A15CF1FD6BA}" type="pres">
      <dgm:prSet presAssocID="{5EF04A0E-1267-4856-831B-5DC3EF171E14}" presName="bkgdShape" presStyleLbl="node1" presStyleIdx="2" presStyleCnt="3"/>
      <dgm:spPr/>
    </dgm:pt>
    <dgm:pt modelId="{725FC69D-9AEA-4B1E-99D0-93FE65DFFDB2}" type="pres">
      <dgm:prSet presAssocID="{5EF04A0E-1267-4856-831B-5DC3EF171E14}" presName="nodeTx" presStyleLbl="node1" presStyleIdx="2" presStyleCnt="3">
        <dgm:presLayoutVars>
          <dgm:bulletEnabled val="1"/>
        </dgm:presLayoutVars>
      </dgm:prSet>
      <dgm:spPr/>
    </dgm:pt>
    <dgm:pt modelId="{914AAB77-07F5-41DC-AA17-C1E81FDC5F5E}" type="pres">
      <dgm:prSet presAssocID="{5EF04A0E-1267-4856-831B-5DC3EF171E14}" presName="invisiNode" presStyleLbl="node1" presStyleIdx="2" presStyleCnt="3"/>
      <dgm:spPr/>
    </dgm:pt>
    <dgm:pt modelId="{C9ABE4A5-7AE7-4554-B581-D599037B2502}" type="pres">
      <dgm:prSet presAssocID="{5EF04A0E-1267-4856-831B-5DC3EF171E14}"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iggy Bank"/>
        </a:ext>
      </dgm:extLst>
    </dgm:pt>
  </dgm:ptLst>
  <dgm:cxnLst>
    <dgm:cxn modelId="{0AB9364A-0AC1-47E1-A038-92CDC6169572}" type="presOf" srcId="{DD5B7E20-96B3-40E6-96B6-189794F7E35B}" destId="{572460BD-F9ED-460A-96DC-ADF3634B9DF0}" srcOrd="0" destOrd="0" presId="urn:microsoft.com/office/officeart/2005/8/layout/hList7"/>
    <dgm:cxn modelId="{C87CD671-8D21-431B-BFC5-C51C558635E9}" type="presOf" srcId="{E6E05D4F-C344-4699-A873-8CAD7018072E}" destId="{21366E0E-1F95-42A6-B45C-93E2C5DAD452}" srcOrd="0" destOrd="0" presId="urn:microsoft.com/office/officeart/2005/8/layout/hList7"/>
    <dgm:cxn modelId="{7FC21F72-D5AC-4D07-9E07-4232A0E5428D}" type="presOf" srcId="{FC637D29-0FBD-426C-8CF7-4800438F5A04}" destId="{B4E48FBF-97F3-458A-967F-494808924816}" srcOrd="1" destOrd="0" presId="urn:microsoft.com/office/officeart/2005/8/layout/hList7"/>
    <dgm:cxn modelId="{A5DC2053-BBF4-4EBE-BA1F-E281E089D43E}" type="presOf" srcId="{DD5B7E20-96B3-40E6-96B6-189794F7E35B}" destId="{CE921017-F092-46C3-AEFF-F3E2E299C91C}" srcOrd="1" destOrd="0" presId="urn:microsoft.com/office/officeart/2005/8/layout/hList7"/>
    <dgm:cxn modelId="{1E5D388D-0C4D-441C-A9A1-21CE90919FEB}" srcId="{85AA1DB1-88E3-449B-92AE-C65B20831A6A}" destId="{5EF04A0E-1267-4856-831B-5DC3EF171E14}" srcOrd="2" destOrd="0" parTransId="{B3523B9D-19A3-4BC4-87AC-7968FADB0497}" sibTransId="{902D18D1-8CB6-4920-8627-663138B3FF99}"/>
    <dgm:cxn modelId="{5DE386A0-5EDA-4897-9A69-2D23B2BC8364}" srcId="{85AA1DB1-88E3-449B-92AE-C65B20831A6A}" destId="{FC637D29-0FBD-426C-8CF7-4800438F5A04}" srcOrd="1" destOrd="0" parTransId="{454EB845-2F39-46C5-98A8-AB69DD4E1DD0}" sibTransId="{63B4C16F-67EF-4F70-8861-E225056797A7}"/>
    <dgm:cxn modelId="{8A5A1BB7-1C39-4C47-8ED5-FDF321555C44}" type="presOf" srcId="{63B4C16F-67EF-4F70-8861-E225056797A7}" destId="{64078464-5FB8-4AC1-87C7-5FDE32D2B7E1}" srcOrd="0" destOrd="0" presId="urn:microsoft.com/office/officeart/2005/8/layout/hList7"/>
    <dgm:cxn modelId="{80225FD5-64F0-4005-959C-3F5DEC71AEC4}" type="presOf" srcId="{5EF04A0E-1267-4856-831B-5DC3EF171E14}" destId="{C60205C2-8B67-4292-9981-5A15CF1FD6BA}" srcOrd="0" destOrd="0" presId="urn:microsoft.com/office/officeart/2005/8/layout/hList7"/>
    <dgm:cxn modelId="{2CED90DE-4666-40ED-B9EC-0C86AE8774D6}" srcId="{85AA1DB1-88E3-449B-92AE-C65B20831A6A}" destId="{DD5B7E20-96B3-40E6-96B6-189794F7E35B}" srcOrd="0" destOrd="0" parTransId="{6B3B2CAE-E8A1-44E7-8FAA-ACDC6B30DCC1}" sibTransId="{E6E05D4F-C344-4699-A873-8CAD7018072E}"/>
    <dgm:cxn modelId="{2C6125E9-C09B-469F-A8EE-CCEE9BA2EE4C}" type="presOf" srcId="{85AA1DB1-88E3-449B-92AE-C65B20831A6A}" destId="{1F59281D-BCE7-4A65-AE5C-B242B10DE539}" srcOrd="0" destOrd="0" presId="urn:microsoft.com/office/officeart/2005/8/layout/hList7"/>
    <dgm:cxn modelId="{D7811CF7-CB9D-4C72-A3E9-C3D2EEBFD0DE}" type="presOf" srcId="{FC637D29-0FBD-426C-8CF7-4800438F5A04}" destId="{10D95709-A8A6-4708-97B7-6043C5E63545}" srcOrd="0" destOrd="0" presId="urn:microsoft.com/office/officeart/2005/8/layout/hList7"/>
    <dgm:cxn modelId="{880ABBF7-2533-449E-8CED-DE0D3C3C0907}" type="presOf" srcId="{5EF04A0E-1267-4856-831B-5DC3EF171E14}" destId="{725FC69D-9AEA-4B1E-99D0-93FE65DFFDB2}" srcOrd="1" destOrd="0" presId="urn:microsoft.com/office/officeart/2005/8/layout/hList7"/>
    <dgm:cxn modelId="{69A355BC-4E3A-4FD0-886C-3400C9B23546}" type="presParOf" srcId="{1F59281D-BCE7-4A65-AE5C-B242B10DE539}" destId="{0B4971D4-0659-4239-9F27-79D0C997F6C0}" srcOrd="0" destOrd="0" presId="urn:microsoft.com/office/officeart/2005/8/layout/hList7"/>
    <dgm:cxn modelId="{2F6C0045-D89F-404D-A42B-3A5A88929DA3}" type="presParOf" srcId="{1F59281D-BCE7-4A65-AE5C-B242B10DE539}" destId="{3DB41B2E-7D30-4BD6-8928-D80328DB0F7F}" srcOrd="1" destOrd="0" presId="urn:microsoft.com/office/officeart/2005/8/layout/hList7"/>
    <dgm:cxn modelId="{0351A634-BB27-446E-8652-1694EE32A9F6}" type="presParOf" srcId="{3DB41B2E-7D30-4BD6-8928-D80328DB0F7F}" destId="{B991B057-F369-4211-87C5-A8FEEE0C675C}" srcOrd="0" destOrd="0" presId="urn:microsoft.com/office/officeart/2005/8/layout/hList7"/>
    <dgm:cxn modelId="{35F29F37-4F14-4BFA-BEF7-4AE7DF2B03FC}" type="presParOf" srcId="{B991B057-F369-4211-87C5-A8FEEE0C675C}" destId="{572460BD-F9ED-460A-96DC-ADF3634B9DF0}" srcOrd="0" destOrd="0" presId="urn:microsoft.com/office/officeart/2005/8/layout/hList7"/>
    <dgm:cxn modelId="{D70FE78E-B80D-4249-897A-DF2FF77EDD11}" type="presParOf" srcId="{B991B057-F369-4211-87C5-A8FEEE0C675C}" destId="{CE921017-F092-46C3-AEFF-F3E2E299C91C}" srcOrd="1" destOrd="0" presId="urn:microsoft.com/office/officeart/2005/8/layout/hList7"/>
    <dgm:cxn modelId="{C32EED92-3519-471B-BA3D-0C7C6FB3F2F0}" type="presParOf" srcId="{B991B057-F369-4211-87C5-A8FEEE0C675C}" destId="{C27973E2-E095-4421-A303-BCCF246430C0}" srcOrd="2" destOrd="0" presId="urn:microsoft.com/office/officeart/2005/8/layout/hList7"/>
    <dgm:cxn modelId="{24776084-FFDA-4009-8E92-3AB40BEDDB64}" type="presParOf" srcId="{B991B057-F369-4211-87C5-A8FEEE0C675C}" destId="{FC75ACEB-5D56-4C8C-9775-64F0DDFAA5BC}" srcOrd="3" destOrd="0" presId="urn:microsoft.com/office/officeart/2005/8/layout/hList7"/>
    <dgm:cxn modelId="{745FE652-96E1-4011-B621-5734DBFB035F}" type="presParOf" srcId="{3DB41B2E-7D30-4BD6-8928-D80328DB0F7F}" destId="{21366E0E-1F95-42A6-B45C-93E2C5DAD452}" srcOrd="1" destOrd="0" presId="urn:microsoft.com/office/officeart/2005/8/layout/hList7"/>
    <dgm:cxn modelId="{3A437EA2-2F4D-4FE8-8DCD-8A1BF8B3D97C}" type="presParOf" srcId="{3DB41B2E-7D30-4BD6-8928-D80328DB0F7F}" destId="{4B4ECBE8-343C-48E6-8793-DF0369B438FD}" srcOrd="2" destOrd="0" presId="urn:microsoft.com/office/officeart/2005/8/layout/hList7"/>
    <dgm:cxn modelId="{DEEA0059-BDFA-4738-BA34-64D3EB119F1F}" type="presParOf" srcId="{4B4ECBE8-343C-48E6-8793-DF0369B438FD}" destId="{10D95709-A8A6-4708-97B7-6043C5E63545}" srcOrd="0" destOrd="0" presId="urn:microsoft.com/office/officeart/2005/8/layout/hList7"/>
    <dgm:cxn modelId="{76D63665-185E-45E1-B1CC-EFF9552345B6}" type="presParOf" srcId="{4B4ECBE8-343C-48E6-8793-DF0369B438FD}" destId="{B4E48FBF-97F3-458A-967F-494808924816}" srcOrd="1" destOrd="0" presId="urn:microsoft.com/office/officeart/2005/8/layout/hList7"/>
    <dgm:cxn modelId="{2DE1D2F3-3E01-4C49-BB30-FF73A739E80B}" type="presParOf" srcId="{4B4ECBE8-343C-48E6-8793-DF0369B438FD}" destId="{039E24E8-3E11-471C-B6D7-CE9D55E7E57F}" srcOrd="2" destOrd="0" presId="urn:microsoft.com/office/officeart/2005/8/layout/hList7"/>
    <dgm:cxn modelId="{6772C306-05DC-4CAC-A2F5-BF1203C15BF9}" type="presParOf" srcId="{4B4ECBE8-343C-48E6-8793-DF0369B438FD}" destId="{7C375A6E-BDC7-43FA-A76A-209D1FEF2683}" srcOrd="3" destOrd="0" presId="urn:microsoft.com/office/officeart/2005/8/layout/hList7"/>
    <dgm:cxn modelId="{795740B1-F095-4AC1-A94D-7C24167BE190}" type="presParOf" srcId="{3DB41B2E-7D30-4BD6-8928-D80328DB0F7F}" destId="{64078464-5FB8-4AC1-87C7-5FDE32D2B7E1}" srcOrd="3" destOrd="0" presId="urn:microsoft.com/office/officeart/2005/8/layout/hList7"/>
    <dgm:cxn modelId="{FC638AAA-0D1C-42F4-A550-7F4EE9C121AD}" type="presParOf" srcId="{3DB41B2E-7D30-4BD6-8928-D80328DB0F7F}" destId="{591F2489-7179-49E0-A60A-4829C01D54C7}" srcOrd="4" destOrd="0" presId="urn:microsoft.com/office/officeart/2005/8/layout/hList7"/>
    <dgm:cxn modelId="{5165E6BF-62DA-4DEB-B569-B45180510CD6}" type="presParOf" srcId="{591F2489-7179-49E0-A60A-4829C01D54C7}" destId="{C60205C2-8B67-4292-9981-5A15CF1FD6BA}" srcOrd="0" destOrd="0" presId="urn:microsoft.com/office/officeart/2005/8/layout/hList7"/>
    <dgm:cxn modelId="{7BFE2D97-15B3-41D0-80AB-0D71C9C2E31C}" type="presParOf" srcId="{591F2489-7179-49E0-A60A-4829C01D54C7}" destId="{725FC69D-9AEA-4B1E-99D0-93FE65DFFDB2}" srcOrd="1" destOrd="0" presId="urn:microsoft.com/office/officeart/2005/8/layout/hList7"/>
    <dgm:cxn modelId="{E11442E0-F653-42A6-9887-F81783BB61D8}" type="presParOf" srcId="{591F2489-7179-49E0-A60A-4829C01D54C7}" destId="{914AAB77-07F5-41DC-AA17-C1E81FDC5F5E}" srcOrd="2" destOrd="0" presId="urn:microsoft.com/office/officeart/2005/8/layout/hList7"/>
    <dgm:cxn modelId="{7BC52673-8CBB-4A58-8DC0-D56433D5149A}" type="presParOf" srcId="{591F2489-7179-49E0-A60A-4829C01D54C7}" destId="{C9ABE4A5-7AE7-4554-B581-D599037B250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AA1DB1-88E3-449B-92AE-C65B20831A6A}" type="doc">
      <dgm:prSet loTypeId="urn:microsoft.com/office/officeart/2005/8/layout/hList7" loCatId="list" qsTypeId="urn:microsoft.com/office/officeart/2005/8/quickstyle/simple5" qsCatId="simple" csTypeId="urn:microsoft.com/office/officeart/2005/8/colors/accent1_2" csCatId="accent1" phldr="1"/>
      <dgm:spPr/>
    </dgm:pt>
    <dgm:pt modelId="{DD5B7E20-96B3-40E6-96B6-189794F7E35B}">
      <dgm:prSet phldrT="[Text]"/>
      <dgm:spPr/>
      <dgm:t>
        <a:bodyPr/>
        <a:lstStyle/>
        <a:p>
          <a:r>
            <a:rPr lang="en-US"/>
            <a:t>Technical Core</a:t>
          </a:r>
        </a:p>
      </dgm:t>
    </dgm:pt>
    <dgm:pt modelId="{6B3B2CAE-E8A1-44E7-8FAA-ACDC6B30DCC1}" type="parTrans" cxnId="{2CED90DE-4666-40ED-B9EC-0C86AE8774D6}">
      <dgm:prSet/>
      <dgm:spPr/>
      <dgm:t>
        <a:bodyPr/>
        <a:lstStyle/>
        <a:p>
          <a:endParaRPr lang="en-US"/>
        </a:p>
      </dgm:t>
    </dgm:pt>
    <dgm:pt modelId="{E6E05D4F-C344-4699-A873-8CAD7018072E}" type="sibTrans" cxnId="{2CED90DE-4666-40ED-B9EC-0C86AE8774D6}">
      <dgm:prSet/>
      <dgm:spPr/>
      <dgm:t>
        <a:bodyPr/>
        <a:lstStyle/>
        <a:p>
          <a:endParaRPr lang="en-US"/>
        </a:p>
      </dgm:t>
    </dgm:pt>
    <dgm:pt modelId="{FC637D29-0FBD-426C-8CF7-4800438F5A04}">
      <dgm:prSet phldrT="[Text]"/>
      <dgm:spPr/>
      <dgm:t>
        <a:bodyPr/>
        <a:lstStyle/>
        <a:p>
          <a:r>
            <a:rPr lang="en-US"/>
            <a:t>Community That Shares</a:t>
          </a:r>
        </a:p>
      </dgm:t>
    </dgm:pt>
    <dgm:pt modelId="{454EB845-2F39-46C5-98A8-AB69DD4E1DD0}" type="parTrans" cxnId="{5DE386A0-5EDA-4897-9A69-2D23B2BC8364}">
      <dgm:prSet/>
      <dgm:spPr/>
      <dgm:t>
        <a:bodyPr/>
        <a:lstStyle/>
        <a:p>
          <a:endParaRPr lang="en-US"/>
        </a:p>
      </dgm:t>
    </dgm:pt>
    <dgm:pt modelId="{63B4C16F-67EF-4F70-8861-E225056797A7}" type="sibTrans" cxnId="{5DE386A0-5EDA-4897-9A69-2D23B2BC8364}">
      <dgm:prSet/>
      <dgm:spPr/>
      <dgm:t>
        <a:bodyPr/>
        <a:lstStyle/>
        <a:p>
          <a:endParaRPr lang="en-US"/>
        </a:p>
      </dgm:t>
    </dgm:pt>
    <dgm:pt modelId="{5EF04A0E-1267-4856-831B-5DC3EF171E14}">
      <dgm:prSet phldrT="[Text]"/>
      <dgm:spPr/>
      <dgm:t>
        <a:bodyPr/>
        <a:lstStyle/>
        <a:p>
          <a:r>
            <a:rPr lang="en-US"/>
            <a:t>Funding with a Focus</a:t>
          </a:r>
        </a:p>
      </dgm:t>
    </dgm:pt>
    <dgm:pt modelId="{B3523B9D-19A3-4BC4-87AC-7968FADB0497}" type="parTrans" cxnId="{1E5D388D-0C4D-441C-A9A1-21CE90919FEB}">
      <dgm:prSet/>
      <dgm:spPr/>
      <dgm:t>
        <a:bodyPr/>
        <a:lstStyle/>
        <a:p>
          <a:endParaRPr lang="en-US"/>
        </a:p>
      </dgm:t>
    </dgm:pt>
    <dgm:pt modelId="{902D18D1-8CB6-4920-8627-663138B3FF99}" type="sibTrans" cxnId="{1E5D388D-0C4D-441C-A9A1-21CE90919FEB}">
      <dgm:prSet/>
      <dgm:spPr/>
      <dgm:t>
        <a:bodyPr/>
        <a:lstStyle/>
        <a:p>
          <a:endParaRPr lang="en-US"/>
        </a:p>
      </dgm:t>
    </dgm:pt>
    <dgm:pt modelId="{1F59281D-BCE7-4A65-AE5C-B242B10DE539}" type="pres">
      <dgm:prSet presAssocID="{85AA1DB1-88E3-449B-92AE-C65B20831A6A}" presName="Name0" presStyleCnt="0">
        <dgm:presLayoutVars>
          <dgm:dir/>
          <dgm:resizeHandles val="exact"/>
        </dgm:presLayoutVars>
      </dgm:prSet>
      <dgm:spPr/>
    </dgm:pt>
    <dgm:pt modelId="{0B4971D4-0659-4239-9F27-79D0C997F6C0}" type="pres">
      <dgm:prSet presAssocID="{85AA1DB1-88E3-449B-92AE-C65B20831A6A}" presName="fgShape" presStyleLbl="fgShp" presStyleIdx="0" presStyleCnt="1"/>
      <dgm:spPr/>
    </dgm:pt>
    <dgm:pt modelId="{3DB41B2E-7D30-4BD6-8928-D80328DB0F7F}" type="pres">
      <dgm:prSet presAssocID="{85AA1DB1-88E3-449B-92AE-C65B20831A6A}" presName="linComp" presStyleCnt="0"/>
      <dgm:spPr/>
    </dgm:pt>
    <dgm:pt modelId="{B991B057-F369-4211-87C5-A8FEEE0C675C}" type="pres">
      <dgm:prSet presAssocID="{DD5B7E20-96B3-40E6-96B6-189794F7E35B}" presName="compNode" presStyleCnt="0"/>
      <dgm:spPr/>
    </dgm:pt>
    <dgm:pt modelId="{572460BD-F9ED-460A-96DC-ADF3634B9DF0}" type="pres">
      <dgm:prSet presAssocID="{DD5B7E20-96B3-40E6-96B6-189794F7E35B}" presName="bkgdShape" presStyleLbl="node1" presStyleIdx="0" presStyleCnt="3"/>
      <dgm:spPr/>
    </dgm:pt>
    <dgm:pt modelId="{CE921017-F092-46C3-AEFF-F3E2E299C91C}" type="pres">
      <dgm:prSet presAssocID="{DD5B7E20-96B3-40E6-96B6-189794F7E35B}" presName="nodeTx" presStyleLbl="node1" presStyleIdx="0" presStyleCnt="3">
        <dgm:presLayoutVars>
          <dgm:bulletEnabled val="1"/>
        </dgm:presLayoutVars>
      </dgm:prSet>
      <dgm:spPr/>
    </dgm:pt>
    <dgm:pt modelId="{C27973E2-E095-4421-A303-BCCF246430C0}" type="pres">
      <dgm:prSet presAssocID="{DD5B7E20-96B3-40E6-96B6-189794F7E35B}" presName="invisiNode" presStyleLbl="node1" presStyleIdx="0" presStyleCnt="3"/>
      <dgm:spPr/>
    </dgm:pt>
    <dgm:pt modelId="{FC75ACEB-5D56-4C8C-9775-64F0DDFAA5BC}" type="pres">
      <dgm:prSet presAssocID="{DD5B7E20-96B3-40E6-96B6-189794F7E35B}"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21366E0E-1F95-42A6-B45C-93E2C5DAD452}" type="pres">
      <dgm:prSet presAssocID="{E6E05D4F-C344-4699-A873-8CAD7018072E}" presName="sibTrans" presStyleLbl="sibTrans2D1" presStyleIdx="0" presStyleCnt="0"/>
      <dgm:spPr/>
    </dgm:pt>
    <dgm:pt modelId="{4B4ECBE8-343C-48E6-8793-DF0369B438FD}" type="pres">
      <dgm:prSet presAssocID="{FC637D29-0FBD-426C-8CF7-4800438F5A04}" presName="compNode" presStyleCnt="0"/>
      <dgm:spPr/>
    </dgm:pt>
    <dgm:pt modelId="{10D95709-A8A6-4708-97B7-6043C5E63545}" type="pres">
      <dgm:prSet presAssocID="{FC637D29-0FBD-426C-8CF7-4800438F5A04}" presName="bkgdShape" presStyleLbl="node1" presStyleIdx="1" presStyleCnt="3"/>
      <dgm:spPr/>
    </dgm:pt>
    <dgm:pt modelId="{B4E48FBF-97F3-458A-967F-494808924816}" type="pres">
      <dgm:prSet presAssocID="{FC637D29-0FBD-426C-8CF7-4800438F5A04}" presName="nodeTx" presStyleLbl="node1" presStyleIdx="1" presStyleCnt="3">
        <dgm:presLayoutVars>
          <dgm:bulletEnabled val="1"/>
        </dgm:presLayoutVars>
      </dgm:prSet>
      <dgm:spPr/>
    </dgm:pt>
    <dgm:pt modelId="{039E24E8-3E11-471C-B6D7-CE9D55E7E57F}" type="pres">
      <dgm:prSet presAssocID="{FC637D29-0FBD-426C-8CF7-4800438F5A04}" presName="invisiNode" presStyleLbl="node1" presStyleIdx="1" presStyleCnt="3"/>
      <dgm:spPr/>
    </dgm:pt>
    <dgm:pt modelId="{7C375A6E-BDC7-43FA-A76A-209D1FEF2683}" type="pres">
      <dgm:prSet presAssocID="{FC637D29-0FBD-426C-8CF7-4800438F5A04}"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m"/>
        </a:ext>
      </dgm:extLst>
    </dgm:pt>
    <dgm:pt modelId="{64078464-5FB8-4AC1-87C7-5FDE32D2B7E1}" type="pres">
      <dgm:prSet presAssocID="{63B4C16F-67EF-4F70-8861-E225056797A7}" presName="sibTrans" presStyleLbl="sibTrans2D1" presStyleIdx="0" presStyleCnt="0"/>
      <dgm:spPr/>
    </dgm:pt>
    <dgm:pt modelId="{591F2489-7179-49E0-A60A-4829C01D54C7}" type="pres">
      <dgm:prSet presAssocID="{5EF04A0E-1267-4856-831B-5DC3EF171E14}" presName="compNode" presStyleCnt="0"/>
      <dgm:spPr/>
    </dgm:pt>
    <dgm:pt modelId="{C60205C2-8B67-4292-9981-5A15CF1FD6BA}" type="pres">
      <dgm:prSet presAssocID="{5EF04A0E-1267-4856-831B-5DC3EF171E14}" presName="bkgdShape" presStyleLbl="node1" presStyleIdx="2" presStyleCnt="3"/>
      <dgm:spPr/>
    </dgm:pt>
    <dgm:pt modelId="{725FC69D-9AEA-4B1E-99D0-93FE65DFFDB2}" type="pres">
      <dgm:prSet presAssocID="{5EF04A0E-1267-4856-831B-5DC3EF171E14}" presName="nodeTx" presStyleLbl="node1" presStyleIdx="2" presStyleCnt="3">
        <dgm:presLayoutVars>
          <dgm:bulletEnabled val="1"/>
        </dgm:presLayoutVars>
      </dgm:prSet>
      <dgm:spPr/>
    </dgm:pt>
    <dgm:pt modelId="{914AAB77-07F5-41DC-AA17-C1E81FDC5F5E}" type="pres">
      <dgm:prSet presAssocID="{5EF04A0E-1267-4856-831B-5DC3EF171E14}" presName="invisiNode" presStyleLbl="node1" presStyleIdx="2" presStyleCnt="3"/>
      <dgm:spPr/>
    </dgm:pt>
    <dgm:pt modelId="{C9ABE4A5-7AE7-4554-B581-D599037B2502}" type="pres">
      <dgm:prSet presAssocID="{5EF04A0E-1267-4856-831B-5DC3EF171E14}"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iggy Bank"/>
        </a:ext>
      </dgm:extLst>
    </dgm:pt>
  </dgm:ptLst>
  <dgm:cxnLst>
    <dgm:cxn modelId="{0AB9364A-0AC1-47E1-A038-92CDC6169572}" type="presOf" srcId="{DD5B7E20-96B3-40E6-96B6-189794F7E35B}" destId="{572460BD-F9ED-460A-96DC-ADF3634B9DF0}" srcOrd="0" destOrd="0" presId="urn:microsoft.com/office/officeart/2005/8/layout/hList7"/>
    <dgm:cxn modelId="{C87CD671-8D21-431B-BFC5-C51C558635E9}" type="presOf" srcId="{E6E05D4F-C344-4699-A873-8CAD7018072E}" destId="{21366E0E-1F95-42A6-B45C-93E2C5DAD452}" srcOrd="0" destOrd="0" presId="urn:microsoft.com/office/officeart/2005/8/layout/hList7"/>
    <dgm:cxn modelId="{7FC21F72-D5AC-4D07-9E07-4232A0E5428D}" type="presOf" srcId="{FC637D29-0FBD-426C-8CF7-4800438F5A04}" destId="{B4E48FBF-97F3-458A-967F-494808924816}" srcOrd="1" destOrd="0" presId="urn:microsoft.com/office/officeart/2005/8/layout/hList7"/>
    <dgm:cxn modelId="{A5DC2053-BBF4-4EBE-BA1F-E281E089D43E}" type="presOf" srcId="{DD5B7E20-96B3-40E6-96B6-189794F7E35B}" destId="{CE921017-F092-46C3-AEFF-F3E2E299C91C}" srcOrd="1" destOrd="0" presId="urn:microsoft.com/office/officeart/2005/8/layout/hList7"/>
    <dgm:cxn modelId="{1E5D388D-0C4D-441C-A9A1-21CE90919FEB}" srcId="{85AA1DB1-88E3-449B-92AE-C65B20831A6A}" destId="{5EF04A0E-1267-4856-831B-5DC3EF171E14}" srcOrd="2" destOrd="0" parTransId="{B3523B9D-19A3-4BC4-87AC-7968FADB0497}" sibTransId="{902D18D1-8CB6-4920-8627-663138B3FF99}"/>
    <dgm:cxn modelId="{5DE386A0-5EDA-4897-9A69-2D23B2BC8364}" srcId="{85AA1DB1-88E3-449B-92AE-C65B20831A6A}" destId="{FC637D29-0FBD-426C-8CF7-4800438F5A04}" srcOrd="1" destOrd="0" parTransId="{454EB845-2F39-46C5-98A8-AB69DD4E1DD0}" sibTransId="{63B4C16F-67EF-4F70-8861-E225056797A7}"/>
    <dgm:cxn modelId="{8A5A1BB7-1C39-4C47-8ED5-FDF321555C44}" type="presOf" srcId="{63B4C16F-67EF-4F70-8861-E225056797A7}" destId="{64078464-5FB8-4AC1-87C7-5FDE32D2B7E1}" srcOrd="0" destOrd="0" presId="urn:microsoft.com/office/officeart/2005/8/layout/hList7"/>
    <dgm:cxn modelId="{80225FD5-64F0-4005-959C-3F5DEC71AEC4}" type="presOf" srcId="{5EF04A0E-1267-4856-831B-5DC3EF171E14}" destId="{C60205C2-8B67-4292-9981-5A15CF1FD6BA}" srcOrd="0" destOrd="0" presId="urn:microsoft.com/office/officeart/2005/8/layout/hList7"/>
    <dgm:cxn modelId="{2CED90DE-4666-40ED-B9EC-0C86AE8774D6}" srcId="{85AA1DB1-88E3-449B-92AE-C65B20831A6A}" destId="{DD5B7E20-96B3-40E6-96B6-189794F7E35B}" srcOrd="0" destOrd="0" parTransId="{6B3B2CAE-E8A1-44E7-8FAA-ACDC6B30DCC1}" sibTransId="{E6E05D4F-C344-4699-A873-8CAD7018072E}"/>
    <dgm:cxn modelId="{2C6125E9-C09B-469F-A8EE-CCEE9BA2EE4C}" type="presOf" srcId="{85AA1DB1-88E3-449B-92AE-C65B20831A6A}" destId="{1F59281D-BCE7-4A65-AE5C-B242B10DE539}" srcOrd="0" destOrd="0" presId="urn:microsoft.com/office/officeart/2005/8/layout/hList7"/>
    <dgm:cxn modelId="{D7811CF7-CB9D-4C72-A3E9-C3D2EEBFD0DE}" type="presOf" srcId="{FC637D29-0FBD-426C-8CF7-4800438F5A04}" destId="{10D95709-A8A6-4708-97B7-6043C5E63545}" srcOrd="0" destOrd="0" presId="urn:microsoft.com/office/officeart/2005/8/layout/hList7"/>
    <dgm:cxn modelId="{880ABBF7-2533-449E-8CED-DE0D3C3C0907}" type="presOf" srcId="{5EF04A0E-1267-4856-831B-5DC3EF171E14}" destId="{725FC69D-9AEA-4B1E-99D0-93FE65DFFDB2}" srcOrd="1" destOrd="0" presId="urn:microsoft.com/office/officeart/2005/8/layout/hList7"/>
    <dgm:cxn modelId="{69A355BC-4E3A-4FD0-886C-3400C9B23546}" type="presParOf" srcId="{1F59281D-BCE7-4A65-AE5C-B242B10DE539}" destId="{0B4971D4-0659-4239-9F27-79D0C997F6C0}" srcOrd="0" destOrd="0" presId="urn:microsoft.com/office/officeart/2005/8/layout/hList7"/>
    <dgm:cxn modelId="{2F6C0045-D89F-404D-A42B-3A5A88929DA3}" type="presParOf" srcId="{1F59281D-BCE7-4A65-AE5C-B242B10DE539}" destId="{3DB41B2E-7D30-4BD6-8928-D80328DB0F7F}" srcOrd="1" destOrd="0" presId="urn:microsoft.com/office/officeart/2005/8/layout/hList7"/>
    <dgm:cxn modelId="{0351A634-BB27-446E-8652-1694EE32A9F6}" type="presParOf" srcId="{3DB41B2E-7D30-4BD6-8928-D80328DB0F7F}" destId="{B991B057-F369-4211-87C5-A8FEEE0C675C}" srcOrd="0" destOrd="0" presId="urn:microsoft.com/office/officeart/2005/8/layout/hList7"/>
    <dgm:cxn modelId="{35F29F37-4F14-4BFA-BEF7-4AE7DF2B03FC}" type="presParOf" srcId="{B991B057-F369-4211-87C5-A8FEEE0C675C}" destId="{572460BD-F9ED-460A-96DC-ADF3634B9DF0}" srcOrd="0" destOrd="0" presId="urn:microsoft.com/office/officeart/2005/8/layout/hList7"/>
    <dgm:cxn modelId="{D70FE78E-B80D-4249-897A-DF2FF77EDD11}" type="presParOf" srcId="{B991B057-F369-4211-87C5-A8FEEE0C675C}" destId="{CE921017-F092-46C3-AEFF-F3E2E299C91C}" srcOrd="1" destOrd="0" presId="urn:microsoft.com/office/officeart/2005/8/layout/hList7"/>
    <dgm:cxn modelId="{C32EED92-3519-471B-BA3D-0C7C6FB3F2F0}" type="presParOf" srcId="{B991B057-F369-4211-87C5-A8FEEE0C675C}" destId="{C27973E2-E095-4421-A303-BCCF246430C0}" srcOrd="2" destOrd="0" presId="urn:microsoft.com/office/officeart/2005/8/layout/hList7"/>
    <dgm:cxn modelId="{24776084-FFDA-4009-8E92-3AB40BEDDB64}" type="presParOf" srcId="{B991B057-F369-4211-87C5-A8FEEE0C675C}" destId="{FC75ACEB-5D56-4C8C-9775-64F0DDFAA5BC}" srcOrd="3" destOrd="0" presId="urn:microsoft.com/office/officeart/2005/8/layout/hList7"/>
    <dgm:cxn modelId="{745FE652-96E1-4011-B621-5734DBFB035F}" type="presParOf" srcId="{3DB41B2E-7D30-4BD6-8928-D80328DB0F7F}" destId="{21366E0E-1F95-42A6-B45C-93E2C5DAD452}" srcOrd="1" destOrd="0" presId="urn:microsoft.com/office/officeart/2005/8/layout/hList7"/>
    <dgm:cxn modelId="{3A437EA2-2F4D-4FE8-8DCD-8A1BF8B3D97C}" type="presParOf" srcId="{3DB41B2E-7D30-4BD6-8928-D80328DB0F7F}" destId="{4B4ECBE8-343C-48E6-8793-DF0369B438FD}" srcOrd="2" destOrd="0" presId="urn:microsoft.com/office/officeart/2005/8/layout/hList7"/>
    <dgm:cxn modelId="{DEEA0059-BDFA-4738-BA34-64D3EB119F1F}" type="presParOf" srcId="{4B4ECBE8-343C-48E6-8793-DF0369B438FD}" destId="{10D95709-A8A6-4708-97B7-6043C5E63545}" srcOrd="0" destOrd="0" presId="urn:microsoft.com/office/officeart/2005/8/layout/hList7"/>
    <dgm:cxn modelId="{76D63665-185E-45E1-B1CC-EFF9552345B6}" type="presParOf" srcId="{4B4ECBE8-343C-48E6-8793-DF0369B438FD}" destId="{B4E48FBF-97F3-458A-967F-494808924816}" srcOrd="1" destOrd="0" presId="urn:microsoft.com/office/officeart/2005/8/layout/hList7"/>
    <dgm:cxn modelId="{2DE1D2F3-3E01-4C49-BB30-FF73A739E80B}" type="presParOf" srcId="{4B4ECBE8-343C-48E6-8793-DF0369B438FD}" destId="{039E24E8-3E11-471C-B6D7-CE9D55E7E57F}" srcOrd="2" destOrd="0" presId="urn:microsoft.com/office/officeart/2005/8/layout/hList7"/>
    <dgm:cxn modelId="{6772C306-05DC-4CAC-A2F5-BF1203C15BF9}" type="presParOf" srcId="{4B4ECBE8-343C-48E6-8793-DF0369B438FD}" destId="{7C375A6E-BDC7-43FA-A76A-209D1FEF2683}" srcOrd="3" destOrd="0" presId="urn:microsoft.com/office/officeart/2005/8/layout/hList7"/>
    <dgm:cxn modelId="{795740B1-F095-4AC1-A94D-7C24167BE190}" type="presParOf" srcId="{3DB41B2E-7D30-4BD6-8928-D80328DB0F7F}" destId="{64078464-5FB8-4AC1-87C7-5FDE32D2B7E1}" srcOrd="3" destOrd="0" presId="urn:microsoft.com/office/officeart/2005/8/layout/hList7"/>
    <dgm:cxn modelId="{FC638AAA-0D1C-42F4-A550-7F4EE9C121AD}" type="presParOf" srcId="{3DB41B2E-7D30-4BD6-8928-D80328DB0F7F}" destId="{591F2489-7179-49E0-A60A-4829C01D54C7}" srcOrd="4" destOrd="0" presId="urn:microsoft.com/office/officeart/2005/8/layout/hList7"/>
    <dgm:cxn modelId="{5165E6BF-62DA-4DEB-B569-B45180510CD6}" type="presParOf" srcId="{591F2489-7179-49E0-A60A-4829C01D54C7}" destId="{C60205C2-8B67-4292-9981-5A15CF1FD6BA}" srcOrd="0" destOrd="0" presId="urn:microsoft.com/office/officeart/2005/8/layout/hList7"/>
    <dgm:cxn modelId="{7BFE2D97-15B3-41D0-80AB-0D71C9C2E31C}" type="presParOf" srcId="{591F2489-7179-49E0-A60A-4829C01D54C7}" destId="{725FC69D-9AEA-4B1E-99D0-93FE65DFFDB2}" srcOrd="1" destOrd="0" presId="urn:microsoft.com/office/officeart/2005/8/layout/hList7"/>
    <dgm:cxn modelId="{E11442E0-F653-42A6-9887-F81783BB61D8}" type="presParOf" srcId="{591F2489-7179-49E0-A60A-4829C01D54C7}" destId="{914AAB77-07F5-41DC-AA17-C1E81FDC5F5E}" srcOrd="2" destOrd="0" presId="urn:microsoft.com/office/officeart/2005/8/layout/hList7"/>
    <dgm:cxn modelId="{7BC52673-8CBB-4A58-8DC0-D56433D5149A}" type="presParOf" srcId="{591F2489-7179-49E0-A60A-4829C01D54C7}" destId="{C9ABE4A5-7AE7-4554-B581-D599037B250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61338-A125-4A8B-87A7-B22BFA9E6BDB}">
      <dsp:nvSpPr>
        <dsp:cNvPr id="0" name=""/>
        <dsp:cNvSpPr/>
      </dsp:nvSpPr>
      <dsp:spPr>
        <a:xfrm>
          <a:off x="788669" y="0"/>
          <a:ext cx="8938260"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CCB160-D077-4DD5-81CE-53D70AF6AD5A}">
      <dsp:nvSpPr>
        <dsp:cNvPr id="0" name=""/>
        <dsp:cNvSpPr/>
      </dsp:nvSpPr>
      <dsp:spPr>
        <a:xfrm>
          <a:off x="4653" y="1305401"/>
          <a:ext cx="2014997"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Research &amp; Development</a:t>
          </a:r>
        </a:p>
      </dsp:txBody>
      <dsp:txXfrm>
        <a:off x="89619" y="1390367"/>
        <a:ext cx="1845065" cy="1570603"/>
      </dsp:txXfrm>
    </dsp:sp>
    <dsp:sp modelId="{F3711E3E-D26B-4563-8478-6C780547545A}">
      <dsp:nvSpPr>
        <dsp:cNvPr id="0" name=""/>
        <dsp:cNvSpPr/>
      </dsp:nvSpPr>
      <dsp:spPr>
        <a:xfrm>
          <a:off x="2127477" y="1305401"/>
          <a:ext cx="2014997"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Manufacturing</a:t>
          </a:r>
        </a:p>
      </dsp:txBody>
      <dsp:txXfrm>
        <a:off x="2212443" y="1390367"/>
        <a:ext cx="1845065" cy="1570603"/>
      </dsp:txXfrm>
    </dsp:sp>
    <dsp:sp modelId="{438D98B1-3543-456E-98B8-1B1E44ADADDC}">
      <dsp:nvSpPr>
        <dsp:cNvPr id="0" name=""/>
        <dsp:cNvSpPr/>
      </dsp:nvSpPr>
      <dsp:spPr>
        <a:xfrm>
          <a:off x="4250301" y="1305401"/>
          <a:ext cx="2014997"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Ordering &amp; Purchasing</a:t>
          </a:r>
        </a:p>
      </dsp:txBody>
      <dsp:txXfrm>
        <a:off x="4335267" y="1390367"/>
        <a:ext cx="1845065" cy="1570603"/>
      </dsp:txXfrm>
    </dsp:sp>
    <dsp:sp modelId="{C0747D34-A28A-4F7B-B950-5ACC2EE0D0F7}">
      <dsp:nvSpPr>
        <dsp:cNvPr id="0" name=""/>
        <dsp:cNvSpPr/>
      </dsp:nvSpPr>
      <dsp:spPr>
        <a:xfrm>
          <a:off x="6373124" y="1305401"/>
          <a:ext cx="2014997"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Distribution of Vaccine</a:t>
          </a:r>
        </a:p>
      </dsp:txBody>
      <dsp:txXfrm>
        <a:off x="6458090" y="1390367"/>
        <a:ext cx="1845065" cy="1570603"/>
      </dsp:txXfrm>
    </dsp:sp>
    <dsp:sp modelId="{BAFC8E5E-E5D4-45ED-91DD-53E5B88B9ADA}">
      <dsp:nvSpPr>
        <dsp:cNvPr id="0" name=""/>
        <dsp:cNvSpPr/>
      </dsp:nvSpPr>
      <dsp:spPr>
        <a:xfrm>
          <a:off x="8495948" y="1305401"/>
          <a:ext cx="2014997"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Administration to Patient</a:t>
          </a:r>
        </a:p>
      </dsp:txBody>
      <dsp:txXfrm>
        <a:off x="8580914" y="1390367"/>
        <a:ext cx="1845065" cy="1570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61338-A125-4A8B-87A7-B22BFA9E6BDB}">
      <dsp:nvSpPr>
        <dsp:cNvPr id="0" name=""/>
        <dsp:cNvSpPr/>
      </dsp:nvSpPr>
      <dsp:spPr>
        <a:xfrm>
          <a:off x="788669" y="0"/>
          <a:ext cx="8938260"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CCB160-D077-4DD5-81CE-53D70AF6AD5A}">
      <dsp:nvSpPr>
        <dsp:cNvPr id="0" name=""/>
        <dsp:cNvSpPr/>
      </dsp:nvSpPr>
      <dsp:spPr>
        <a:xfrm>
          <a:off x="3185" y="1305401"/>
          <a:ext cx="1676766"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Research &amp; Development</a:t>
          </a:r>
        </a:p>
      </dsp:txBody>
      <dsp:txXfrm>
        <a:off x="85038" y="1387254"/>
        <a:ext cx="1513060" cy="1576829"/>
      </dsp:txXfrm>
    </dsp:sp>
    <dsp:sp modelId="{F3711E3E-D26B-4563-8478-6C780547545A}">
      <dsp:nvSpPr>
        <dsp:cNvPr id="0" name=""/>
        <dsp:cNvSpPr/>
      </dsp:nvSpPr>
      <dsp:spPr>
        <a:xfrm>
          <a:off x="1769677" y="1305401"/>
          <a:ext cx="1676766"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Manufacturing</a:t>
          </a:r>
        </a:p>
      </dsp:txBody>
      <dsp:txXfrm>
        <a:off x="1851530" y="1387254"/>
        <a:ext cx="1513060" cy="1576829"/>
      </dsp:txXfrm>
    </dsp:sp>
    <dsp:sp modelId="{438D98B1-3543-456E-98B8-1B1E44ADADDC}">
      <dsp:nvSpPr>
        <dsp:cNvPr id="0" name=""/>
        <dsp:cNvSpPr/>
      </dsp:nvSpPr>
      <dsp:spPr>
        <a:xfrm>
          <a:off x="3536170" y="1305401"/>
          <a:ext cx="1676766"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Ordering &amp; Purchasing</a:t>
          </a:r>
        </a:p>
      </dsp:txBody>
      <dsp:txXfrm>
        <a:off x="3618023" y="1387254"/>
        <a:ext cx="1513060" cy="1576829"/>
      </dsp:txXfrm>
    </dsp:sp>
    <dsp:sp modelId="{C0747D34-A28A-4F7B-B950-5ACC2EE0D0F7}">
      <dsp:nvSpPr>
        <dsp:cNvPr id="0" name=""/>
        <dsp:cNvSpPr/>
      </dsp:nvSpPr>
      <dsp:spPr>
        <a:xfrm>
          <a:off x="5302663" y="1305401"/>
          <a:ext cx="1676766"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Distribution of Vaccine</a:t>
          </a:r>
        </a:p>
      </dsp:txBody>
      <dsp:txXfrm>
        <a:off x="5384516" y="1387254"/>
        <a:ext cx="1513060" cy="1576829"/>
      </dsp:txXfrm>
    </dsp:sp>
    <dsp:sp modelId="{BAFC8E5E-E5D4-45ED-91DD-53E5B88B9ADA}">
      <dsp:nvSpPr>
        <dsp:cNvPr id="0" name=""/>
        <dsp:cNvSpPr/>
      </dsp:nvSpPr>
      <dsp:spPr>
        <a:xfrm>
          <a:off x="7069156" y="1305401"/>
          <a:ext cx="1676766"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Administration to Patient</a:t>
          </a:r>
        </a:p>
      </dsp:txBody>
      <dsp:txXfrm>
        <a:off x="7151009" y="1387254"/>
        <a:ext cx="1513060" cy="1576829"/>
      </dsp:txXfrm>
    </dsp:sp>
    <dsp:sp modelId="{245F1819-917C-48BA-B65D-31D7B195B284}">
      <dsp:nvSpPr>
        <dsp:cNvPr id="0" name=""/>
        <dsp:cNvSpPr/>
      </dsp:nvSpPr>
      <dsp:spPr>
        <a:xfrm>
          <a:off x="8835648" y="1305401"/>
          <a:ext cx="1676766" cy="1740535"/>
        </a:xfrm>
        <a:prstGeom prst="roundRect">
          <a:avLst/>
        </a:prstGeom>
        <a:solidFill>
          <a:schemeClr val="accent5"/>
        </a:solidFill>
        <a:ln w="12700" cap="flat" cmpd="sng" algn="ctr">
          <a:solidFill>
            <a:schemeClr val="accent5">
              <a:shade val="15000"/>
            </a:schemeClr>
          </a:solidFill>
          <a:prstDash val="solid"/>
          <a:miter lim="800000"/>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Recording Permanently</a:t>
          </a:r>
        </a:p>
      </dsp:txBody>
      <dsp:txXfrm>
        <a:off x="8917501" y="1387254"/>
        <a:ext cx="1513060" cy="15768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460BD-F9ED-460A-96DC-ADF3634B9DF0}">
      <dsp:nvSpPr>
        <dsp:cNvPr id="0" name=""/>
        <dsp:cNvSpPr/>
      </dsp:nvSpPr>
      <dsp:spPr>
        <a:xfrm>
          <a:off x="2286"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Technical Core</a:t>
          </a:r>
        </a:p>
      </dsp:txBody>
      <dsp:txXfrm>
        <a:off x="2286" y="1426210"/>
        <a:ext cx="3557929" cy="1426210"/>
      </dsp:txXfrm>
    </dsp:sp>
    <dsp:sp modelId="{FC75ACEB-5D56-4C8C-9775-64F0DDFAA5BC}">
      <dsp:nvSpPr>
        <dsp:cNvPr id="0" name=""/>
        <dsp:cNvSpPr/>
      </dsp:nvSpPr>
      <dsp:spPr>
        <a:xfrm>
          <a:off x="1187591" y="213931"/>
          <a:ext cx="1187319" cy="118731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0D95709-A8A6-4708-97B7-6043C5E63545}">
      <dsp:nvSpPr>
        <dsp:cNvPr id="0" name=""/>
        <dsp:cNvSpPr/>
      </dsp:nvSpPr>
      <dsp:spPr>
        <a:xfrm>
          <a:off x="3666953"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Community That Shares</a:t>
          </a:r>
        </a:p>
      </dsp:txBody>
      <dsp:txXfrm>
        <a:off x="3666953" y="1426210"/>
        <a:ext cx="3557929" cy="1426210"/>
      </dsp:txXfrm>
    </dsp:sp>
    <dsp:sp modelId="{7C375A6E-BDC7-43FA-A76A-209D1FEF2683}">
      <dsp:nvSpPr>
        <dsp:cNvPr id="0" name=""/>
        <dsp:cNvSpPr/>
      </dsp:nvSpPr>
      <dsp:spPr>
        <a:xfrm>
          <a:off x="4852258" y="213931"/>
          <a:ext cx="1187319" cy="118731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60205C2-8B67-4292-9981-5A15CF1FD6BA}">
      <dsp:nvSpPr>
        <dsp:cNvPr id="0" name=""/>
        <dsp:cNvSpPr/>
      </dsp:nvSpPr>
      <dsp:spPr>
        <a:xfrm>
          <a:off x="7331620"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Funding with a Focus</a:t>
          </a:r>
        </a:p>
      </dsp:txBody>
      <dsp:txXfrm>
        <a:off x="7331620" y="1426210"/>
        <a:ext cx="3557929" cy="1426210"/>
      </dsp:txXfrm>
    </dsp:sp>
    <dsp:sp modelId="{C9ABE4A5-7AE7-4554-B581-D599037B2502}">
      <dsp:nvSpPr>
        <dsp:cNvPr id="0" name=""/>
        <dsp:cNvSpPr/>
      </dsp:nvSpPr>
      <dsp:spPr>
        <a:xfrm>
          <a:off x="8516925" y="213931"/>
          <a:ext cx="1187319" cy="118731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4971D4-0659-4239-9F27-79D0C997F6C0}">
      <dsp:nvSpPr>
        <dsp:cNvPr id="0" name=""/>
        <dsp:cNvSpPr/>
      </dsp:nvSpPr>
      <dsp:spPr>
        <a:xfrm>
          <a:off x="435673" y="2852420"/>
          <a:ext cx="10020490" cy="534828"/>
        </a:xfrm>
        <a:prstGeom prst="lef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460BD-F9ED-460A-96DC-ADF3634B9DF0}">
      <dsp:nvSpPr>
        <dsp:cNvPr id="0" name=""/>
        <dsp:cNvSpPr/>
      </dsp:nvSpPr>
      <dsp:spPr>
        <a:xfrm>
          <a:off x="2286"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Technical Core</a:t>
          </a:r>
        </a:p>
      </dsp:txBody>
      <dsp:txXfrm>
        <a:off x="2286" y="1426210"/>
        <a:ext cx="3557929" cy="1426210"/>
      </dsp:txXfrm>
    </dsp:sp>
    <dsp:sp modelId="{FC75ACEB-5D56-4C8C-9775-64F0DDFAA5BC}">
      <dsp:nvSpPr>
        <dsp:cNvPr id="0" name=""/>
        <dsp:cNvSpPr/>
      </dsp:nvSpPr>
      <dsp:spPr>
        <a:xfrm>
          <a:off x="1187591" y="213931"/>
          <a:ext cx="1187319" cy="118731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0D95709-A8A6-4708-97B7-6043C5E63545}">
      <dsp:nvSpPr>
        <dsp:cNvPr id="0" name=""/>
        <dsp:cNvSpPr/>
      </dsp:nvSpPr>
      <dsp:spPr>
        <a:xfrm>
          <a:off x="3666953"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Community That Shares</a:t>
          </a:r>
        </a:p>
      </dsp:txBody>
      <dsp:txXfrm>
        <a:off x="3666953" y="1426210"/>
        <a:ext cx="3557929" cy="1426210"/>
      </dsp:txXfrm>
    </dsp:sp>
    <dsp:sp modelId="{7C375A6E-BDC7-43FA-A76A-209D1FEF2683}">
      <dsp:nvSpPr>
        <dsp:cNvPr id="0" name=""/>
        <dsp:cNvSpPr/>
      </dsp:nvSpPr>
      <dsp:spPr>
        <a:xfrm>
          <a:off x="4852258" y="213931"/>
          <a:ext cx="1187319" cy="118731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60205C2-8B67-4292-9981-5A15CF1FD6BA}">
      <dsp:nvSpPr>
        <dsp:cNvPr id="0" name=""/>
        <dsp:cNvSpPr/>
      </dsp:nvSpPr>
      <dsp:spPr>
        <a:xfrm>
          <a:off x="7331620"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Funding with a Focus</a:t>
          </a:r>
        </a:p>
      </dsp:txBody>
      <dsp:txXfrm>
        <a:off x="7331620" y="1426210"/>
        <a:ext cx="3557929" cy="1426210"/>
      </dsp:txXfrm>
    </dsp:sp>
    <dsp:sp modelId="{C9ABE4A5-7AE7-4554-B581-D599037B2502}">
      <dsp:nvSpPr>
        <dsp:cNvPr id="0" name=""/>
        <dsp:cNvSpPr/>
      </dsp:nvSpPr>
      <dsp:spPr>
        <a:xfrm>
          <a:off x="8516925" y="213931"/>
          <a:ext cx="1187319" cy="118731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4971D4-0659-4239-9F27-79D0C997F6C0}">
      <dsp:nvSpPr>
        <dsp:cNvPr id="0" name=""/>
        <dsp:cNvSpPr/>
      </dsp:nvSpPr>
      <dsp:spPr>
        <a:xfrm>
          <a:off x="435673" y="2852420"/>
          <a:ext cx="10020490" cy="534828"/>
        </a:xfrm>
        <a:prstGeom prst="lef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460BD-F9ED-460A-96DC-ADF3634B9DF0}">
      <dsp:nvSpPr>
        <dsp:cNvPr id="0" name=""/>
        <dsp:cNvSpPr/>
      </dsp:nvSpPr>
      <dsp:spPr>
        <a:xfrm>
          <a:off x="2286"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Technical Core</a:t>
          </a:r>
        </a:p>
      </dsp:txBody>
      <dsp:txXfrm>
        <a:off x="2286" y="1426210"/>
        <a:ext cx="3557929" cy="1426210"/>
      </dsp:txXfrm>
    </dsp:sp>
    <dsp:sp modelId="{FC75ACEB-5D56-4C8C-9775-64F0DDFAA5BC}">
      <dsp:nvSpPr>
        <dsp:cNvPr id="0" name=""/>
        <dsp:cNvSpPr/>
      </dsp:nvSpPr>
      <dsp:spPr>
        <a:xfrm>
          <a:off x="1187591" y="213931"/>
          <a:ext cx="1187319" cy="118731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0D95709-A8A6-4708-97B7-6043C5E63545}">
      <dsp:nvSpPr>
        <dsp:cNvPr id="0" name=""/>
        <dsp:cNvSpPr/>
      </dsp:nvSpPr>
      <dsp:spPr>
        <a:xfrm>
          <a:off x="3666953"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Community That Shares</a:t>
          </a:r>
        </a:p>
      </dsp:txBody>
      <dsp:txXfrm>
        <a:off x="3666953" y="1426210"/>
        <a:ext cx="3557929" cy="1426210"/>
      </dsp:txXfrm>
    </dsp:sp>
    <dsp:sp modelId="{7C375A6E-BDC7-43FA-A76A-209D1FEF2683}">
      <dsp:nvSpPr>
        <dsp:cNvPr id="0" name=""/>
        <dsp:cNvSpPr/>
      </dsp:nvSpPr>
      <dsp:spPr>
        <a:xfrm>
          <a:off x="4852258" y="213931"/>
          <a:ext cx="1187319" cy="118731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60205C2-8B67-4292-9981-5A15CF1FD6BA}">
      <dsp:nvSpPr>
        <dsp:cNvPr id="0" name=""/>
        <dsp:cNvSpPr/>
      </dsp:nvSpPr>
      <dsp:spPr>
        <a:xfrm>
          <a:off x="7331620"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Funding with a Focus</a:t>
          </a:r>
        </a:p>
      </dsp:txBody>
      <dsp:txXfrm>
        <a:off x="7331620" y="1426210"/>
        <a:ext cx="3557929" cy="1426210"/>
      </dsp:txXfrm>
    </dsp:sp>
    <dsp:sp modelId="{C9ABE4A5-7AE7-4554-B581-D599037B2502}">
      <dsp:nvSpPr>
        <dsp:cNvPr id="0" name=""/>
        <dsp:cNvSpPr/>
      </dsp:nvSpPr>
      <dsp:spPr>
        <a:xfrm>
          <a:off x="8516925" y="213931"/>
          <a:ext cx="1187319" cy="118731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4971D4-0659-4239-9F27-79D0C997F6C0}">
      <dsp:nvSpPr>
        <dsp:cNvPr id="0" name=""/>
        <dsp:cNvSpPr/>
      </dsp:nvSpPr>
      <dsp:spPr>
        <a:xfrm>
          <a:off x="435673" y="2852420"/>
          <a:ext cx="10020490" cy="534828"/>
        </a:xfrm>
        <a:prstGeom prst="lef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460BD-F9ED-460A-96DC-ADF3634B9DF0}">
      <dsp:nvSpPr>
        <dsp:cNvPr id="0" name=""/>
        <dsp:cNvSpPr/>
      </dsp:nvSpPr>
      <dsp:spPr>
        <a:xfrm>
          <a:off x="2286"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Technical Core</a:t>
          </a:r>
        </a:p>
      </dsp:txBody>
      <dsp:txXfrm>
        <a:off x="2286" y="1426210"/>
        <a:ext cx="3557929" cy="1426210"/>
      </dsp:txXfrm>
    </dsp:sp>
    <dsp:sp modelId="{FC75ACEB-5D56-4C8C-9775-64F0DDFAA5BC}">
      <dsp:nvSpPr>
        <dsp:cNvPr id="0" name=""/>
        <dsp:cNvSpPr/>
      </dsp:nvSpPr>
      <dsp:spPr>
        <a:xfrm>
          <a:off x="1187591" y="213931"/>
          <a:ext cx="1187319" cy="118731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0D95709-A8A6-4708-97B7-6043C5E63545}">
      <dsp:nvSpPr>
        <dsp:cNvPr id="0" name=""/>
        <dsp:cNvSpPr/>
      </dsp:nvSpPr>
      <dsp:spPr>
        <a:xfrm>
          <a:off x="3666953"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Community That Shares</a:t>
          </a:r>
        </a:p>
      </dsp:txBody>
      <dsp:txXfrm>
        <a:off x="3666953" y="1426210"/>
        <a:ext cx="3557929" cy="1426210"/>
      </dsp:txXfrm>
    </dsp:sp>
    <dsp:sp modelId="{7C375A6E-BDC7-43FA-A76A-209D1FEF2683}">
      <dsp:nvSpPr>
        <dsp:cNvPr id="0" name=""/>
        <dsp:cNvSpPr/>
      </dsp:nvSpPr>
      <dsp:spPr>
        <a:xfrm>
          <a:off x="4852258" y="213931"/>
          <a:ext cx="1187319" cy="118731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60205C2-8B67-4292-9981-5A15CF1FD6BA}">
      <dsp:nvSpPr>
        <dsp:cNvPr id="0" name=""/>
        <dsp:cNvSpPr/>
      </dsp:nvSpPr>
      <dsp:spPr>
        <a:xfrm>
          <a:off x="7331620"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Funding with a Focus</a:t>
          </a:r>
        </a:p>
      </dsp:txBody>
      <dsp:txXfrm>
        <a:off x="7331620" y="1426210"/>
        <a:ext cx="3557929" cy="1426210"/>
      </dsp:txXfrm>
    </dsp:sp>
    <dsp:sp modelId="{C9ABE4A5-7AE7-4554-B581-D599037B2502}">
      <dsp:nvSpPr>
        <dsp:cNvPr id="0" name=""/>
        <dsp:cNvSpPr/>
      </dsp:nvSpPr>
      <dsp:spPr>
        <a:xfrm>
          <a:off x="8516925" y="213931"/>
          <a:ext cx="1187319" cy="118731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4971D4-0659-4239-9F27-79D0C997F6C0}">
      <dsp:nvSpPr>
        <dsp:cNvPr id="0" name=""/>
        <dsp:cNvSpPr/>
      </dsp:nvSpPr>
      <dsp:spPr>
        <a:xfrm>
          <a:off x="435673" y="2852420"/>
          <a:ext cx="10020490" cy="534828"/>
        </a:xfrm>
        <a:prstGeom prst="lef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460BD-F9ED-460A-96DC-ADF3634B9DF0}">
      <dsp:nvSpPr>
        <dsp:cNvPr id="0" name=""/>
        <dsp:cNvSpPr/>
      </dsp:nvSpPr>
      <dsp:spPr>
        <a:xfrm>
          <a:off x="2286"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Technical Core</a:t>
          </a:r>
        </a:p>
      </dsp:txBody>
      <dsp:txXfrm>
        <a:off x="2286" y="1426210"/>
        <a:ext cx="3557929" cy="1426210"/>
      </dsp:txXfrm>
    </dsp:sp>
    <dsp:sp modelId="{FC75ACEB-5D56-4C8C-9775-64F0DDFAA5BC}">
      <dsp:nvSpPr>
        <dsp:cNvPr id="0" name=""/>
        <dsp:cNvSpPr/>
      </dsp:nvSpPr>
      <dsp:spPr>
        <a:xfrm>
          <a:off x="1187591" y="213931"/>
          <a:ext cx="1187319" cy="118731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0D95709-A8A6-4708-97B7-6043C5E63545}">
      <dsp:nvSpPr>
        <dsp:cNvPr id="0" name=""/>
        <dsp:cNvSpPr/>
      </dsp:nvSpPr>
      <dsp:spPr>
        <a:xfrm>
          <a:off x="3666953"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Community That Shares</a:t>
          </a:r>
        </a:p>
      </dsp:txBody>
      <dsp:txXfrm>
        <a:off x="3666953" y="1426210"/>
        <a:ext cx="3557929" cy="1426210"/>
      </dsp:txXfrm>
    </dsp:sp>
    <dsp:sp modelId="{7C375A6E-BDC7-43FA-A76A-209D1FEF2683}">
      <dsp:nvSpPr>
        <dsp:cNvPr id="0" name=""/>
        <dsp:cNvSpPr/>
      </dsp:nvSpPr>
      <dsp:spPr>
        <a:xfrm>
          <a:off x="4852258" y="213931"/>
          <a:ext cx="1187319" cy="118731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60205C2-8B67-4292-9981-5A15CF1FD6BA}">
      <dsp:nvSpPr>
        <dsp:cNvPr id="0" name=""/>
        <dsp:cNvSpPr/>
      </dsp:nvSpPr>
      <dsp:spPr>
        <a:xfrm>
          <a:off x="7331620"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Funding with a Focus</a:t>
          </a:r>
        </a:p>
      </dsp:txBody>
      <dsp:txXfrm>
        <a:off x="7331620" y="1426210"/>
        <a:ext cx="3557929" cy="1426210"/>
      </dsp:txXfrm>
    </dsp:sp>
    <dsp:sp modelId="{C9ABE4A5-7AE7-4554-B581-D599037B2502}">
      <dsp:nvSpPr>
        <dsp:cNvPr id="0" name=""/>
        <dsp:cNvSpPr/>
      </dsp:nvSpPr>
      <dsp:spPr>
        <a:xfrm>
          <a:off x="8516925" y="213931"/>
          <a:ext cx="1187319" cy="118731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4971D4-0659-4239-9F27-79D0C997F6C0}">
      <dsp:nvSpPr>
        <dsp:cNvPr id="0" name=""/>
        <dsp:cNvSpPr/>
      </dsp:nvSpPr>
      <dsp:spPr>
        <a:xfrm>
          <a:off x="435673" y="2852420"/>
          <a:ext cx="10020490" cy="534828"/>
        </a:xfrm>
        <a:prstGeom prst="lef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D4B533-8B82-1B6E-19ED-907AE13E922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55F5547-B931-F292-58B9-3E44CBE663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861105-DD45-4D4E-B469-9CB524AB3422}" type="datetimeFigureOut">
              <a:rPr lang="en-US" smtClean="0"/>
              <a:t>7/10/2025</a:t>
            </a:fld>
            <a:endParaRPr lang="en-US"/>
          </a:p>
        </p:txBody>
      </p:sp>
      <p:sp>
        <p:nvSpPr>
          <p:cNvPr id="4" name="Footer Placeholder 3">
            <a:extLst>
              <a:ext uri="{FF2B5EF4-FFF2-40B4-BE49-F238E27FC236}">
                <a16:creationId xmlns:a16="http://schemas.microsoft.com/office/drawing/2014/main" id="{28DCA3BC-3561-D031-36C8-8B194E9870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954164-BD0E-4E72-B52F-E469751A0E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A91958-89B1-443E-97F0-48D2D83D8E9E}" type="slidenum">
              <a:rPr lang="en-US" smtClean="0"/>
              <a:t>‹#›</a:t>
            </a:fld>
            <a:endParaRPr lang="en-US"/>
          </a:p>
        </p:txBody>
      </p:sp>
    </p:spTree>
    <p:extLst>
      <p:ext uri="{BB962C8B-B14F-4D97-AF65-F5344CB8AC3E}">
        <p14:creationId xmlns:p14="http://schemas.microsoft.com/office/powerpoint/2010/main" val="3906551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996FA0-6D44-446C-9327-16D66EC567EB}" type="datetimeFigureOut">
              <a:rPr lang="en-US" smtClean="0"/>
              <a:t>7/10/2025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937A25-CC8B-47A3-B56E-87CADF159784}" type="slidenum">
              <a:rPr lang="en-US" smtClean="0"/>
              <a:t>‹#›</a:t>
            </a:fld>
            <a:endParaRPr lang="en-US"/>
          </a:p>
        </p:txBody>
      </p:sp>
    </p:spTree>
    <p:extLst>
      <p:ext uri="{BB962C8B-B14F-4D97-AF65-F5344CB8AC3E}">
        <p14:creationId xmlns:p14="http://schemas.microsoft.com/office/powerpoint/2010/main" val="3525431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24781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AF7E4B-5F59-9099-8C5A-1DDE7ACF05FD}"/>
              </a:ext>
            </a:extLst>
          </p:cNvPr>
          <p:cNvSpPr>
            <a:spLocks noGrp="1"/>
          </p:cNvSpPr>
          <p:nvPr>
            <p:ph type="dt" sz="half" idx="10"/>
          </p:nvPr>
        </p:nvSpPr>
        <p:spPr/>
        <p:txBody>
          <a:bodyPr/>
          <a:lstStyle/>
          <a:p>
            <a:fld id="{5A1C0501-DC4F-470F-A543-DC6A041AE0CE}" type="datetimeFigureOut">
              <a:rPr lang="en-US" smtClean="0"/>
              <a:t>7/10/2025</a:t>
            </a:fld>
            <a:endParaRPr lang="en-US"/>
          </a:p>
        </p:txBody>
      </p:sp>
      <p:sp>
        <p:nvSpPr>
          <p:cNvPr id="3" name="Footer Placeholder 2">
            <a:extLst>
              <a:ext uri="{FF2B5EF4-FFF2-40B4-BE49-F238E27FC236}">
                <a16:creationId xmlns:a16="http://schemas.microsoft.com/office/drawing/2014/main" id="{BAB948A7-7C25-B272-94BB-63541684E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E6BD69-ABC7-8F93-E958-34C3C2B723FB}"/>
              </a:ext>
            </a:extLst>
          </p:cNvPr>
          <p:cNvSpPr>
            <a:spLocks noGrp="1"/>
          </p:cNvSpPr>
          <p:nvPr>
            <p:ph type="sldNum" sz="quarter" idx="12"/>
          </p:nvPr>
        </p:nvSpPr>
        <p:spPr/>
        <p:txBody>
          <a:bodyPr/>
          <a:lstStyle/>
          <a:p>
            <a:fld id="{4E10B956-7156-4631-B928-4D6CAE75177A}" type="slidenum">
              <a:rPr lang="en-US" smtClean="0"/>
              <a:t>‹#›</a:t>
            </a:fld>
            <a:endParaRPr lang="en-US"/>
          </a:p>
        </p:txBody>
      </p:sp>
    </p:spTree>
    <p:extLst>
      <p:ext uri="{BB962C8B-B14F-4D97-AF65-F5344CB8AC3E}">
        <p14:creationId xmlns:p14="http://schemas.microsoft.com/office/powerpoint/2010/main" val="473596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3F676CC0-B6CC-ACA0-4D1B-2E8477BE0259}"/>
              </a:ext>
            </a:extLst>
          </p:cNvPr>
          <p:cNvGrpSpPr>
            <a:grpSpLocks noChangeAspect="1"/>
          </p:cNvGrpSpPr>
          <p:nvPr userDrawn="1"/>
        </p:nvGrpSpPr>
        <p:grpSpPr>
          <a:xfrm>
            <a:off x="-1819536" y="-1282148"/>
            <a:ext cx="6407082" cy="8879250"/>
            <a:chOff x="0" y="0"/>
            <a:chExt cx="3230879" cy="4477511"/>
          </a:xfrm>
        </p:grpSpPr>
        <p:sp>
          <p:nvSpPr>
            <p:cNvPr id="9" name="Freeform 3">
              <a:extLst>
                <a:ext uri="{FF2B5EF4-FFF2-40B4-BE49-F238E27FC236}">
                  <a16:creationId xmlns:a16="http://schemas.microsoft.com/office/drawing/2014/main" id="{271885F9-4534-DC07-8FB0-D0FF525E6FEA}"/>
                </a:ext>
              </a:extLst>
            </p:cNvPr>
            <p:cNvSpPr/>
            <p:nvPr/>
          </p:nvSpPr>
          <p:spPr>
            <a:xfrm>
              <a:off x="0" y="0"/>
              <a:ext cx="3230879" cy="4477511"/>
            </a:xfrm>
            <a:custGeom>
              <a:avLst/>
              <a:gdLst/>
              <a:ahLst/>
              <a:cxnLst/>
              <a:rect l="l" t="t" r="r" b="b"/>
              <a:pathLst>
                <a:path w="3230879" h="4477511">
                  <a:moveTo>
                    <a:pt x="3230879" y="4477511"/>
                  </a:moveTo>
                  <a:lnTo>
                    <a:pt x="0" y="4477511"/>
                  </a:lnTo>
                  <a:lnTo>
                    <a:pt x="0" y="0"/>
                  </a:lnTo>
                  <a:lnTo>
                    <a:pt x="3230879" y="0"/>
                  </a:lnTo>
                  <a:lnTo>
                    <a:pt x="3230879" y="4477511"/>
                  </a:lnTo>
                  <a:close/>
                </a:path>
              </a:pathLst>
            </a:custGeom>
            <a:blipFill>
              <a:blip r:embed="rId2"/>
              <a:stretch>
                <a:fillRect t="-22" b="-22"/>
              </a:stretch>
            </a:blipFill>
          </p:spPr>
          <p:txBody>
            <a:bodyPr/>
            <a:lstStyle/>
            <a:p>
              <a:endParaRPr lang="fr-FR"/>
            </a:p>
          </p:txBody>
        </p:sp>
        <p:sp>
          <p:nvSpPr>
            <p:cNvPr id="10" name="Freeform 4">
              <a:extLst>
                <a:ext uri="{FF2B5EF4-FFF2-40B4-BE49-F238E27FC236}">
                  <a16:creationId xmlns:a16="http://schemas.microsoft.com/office/drawing/2014/main" id="{C893A09B-C46F-3BF0-47AD-43657705F0B9}"/>
                </a:ext>
              </a:extLst>
            </p:cNvPr>
            <p:cNvSpPr/>
            <p:nvPr/>
          </p:nvSpPr>
          <p:spPr>
            <a:xfrm flipH="1">
              <a:off x="26513" y="-8355"/>
              <a:ext cx="3179243" cy="4416994"/>
            </a:xfrm>
            <a:custGeom>
              <a:avLst/>
              <a:gdLst/>
              <a:ahLst/>
              <a:cxnLst/>
              <a:rect l="l" t="t" r="r" b="b"/>
              <a:pathLst>
                <a:path w="3179243" h="4416994">
                  <a:moveTo>
                    <a:pt x="944759" y="3209045"/>
                  </a:moveTo>
                  <a:cubicBezTo>
                    <a:pt x="962510" y="3125350"/>
                    <a:pt x="970537" y="3041472"/>
                    <a:pt x="954621" y="2956701"/>
                  </a:cubicBezTo>
                  <a:cubicBezTo>
                    <a:pt x="904942" y="2692083"/>
                    <a:pt x="610089" y="2525080"/>
                    <a:pt x="438026" y="2347165"/>
                  </a:cubicBezTo>
                  <a:cubicBezTo>
                    <a:pt x="136237" y="2035119"/>
                    <a:pt x="0" y="1571340"/>
                    <a:pt x="85075" y="1145649"/>
                  </a:cubicBezTo>
                  <a:cubicBezTo>
                    <a:pt x="170150" y="719956"/>
                    <a:pt x="474174" y="344166"/>
                    <a:pt x="872715" y="172082"/>
                  </a:cubicBezTo>
                  <a:cubicBezTo>
                    <a:pt x="1271257" y="0"/>
                    <a:pt x="1753254" y="36399"/>
                    <a:pt x="2121432" y="266385"/>
                  </a:cubicBezTo>
                  <a:cubicBezTo>
                    <a:pt x="2452428" y="473146"/>
                    <a:pt x="2679861" y="816601"/>
                    <a:pt x="2817762" y="1181695"/>
                  </a:cubicBezTo>
                  <a:cubicBezTo>
                    <a:pt x="2955662" y="1546790"/>
                    <a:pt x="3012585" y="1936581"/>
                    <a:pt x="3068608" y="2322809"/>
                  </a:cubicBezTo>
                  <a:cubicBezTo>
                    <a:pt x="3125635" y="2715948"/>
                    <a:pt x="3179243" y="3135087"/>
                    <a:pt x="3012587" y="3495690"/>
                  </a:cubicBezTo>
                  <a:cubicBezTo>
                    <a:pt x="2817998" y="3916734"/>
                    <a:pt x="2367431" y="4157209"/>
                    <a:pt x="1925126" y="4296871"/>
                  </a:cubicBezTo>
                  <a:cubicBezTo>
                    <a:pt x="1706164" y="4366010"/>
                    <a:pt x="1464372" y="4416994"/>
                    <a:pt x="1251111" y="4331881"/>
                  </a:cubicBezTo>
                  <a:cubicBezTo>
                    <a:pt x="1049948" y="4251595"/>
                    <a:pt x="908383" y="4057760"/>
                    <a:pt x="852518" y="3848482"/>
                  </a:cubicBezTo>
                  <a:cubicBezTo>
                    <a:pt x="793923" y="3628956"/>
                    <a:pt x="900106" y="3419580"/>
                    <a:pt x="944759" y="3209045"/>
                  </a:cubicBezTo>
                  <a:close/>
                </a:path>
              </a:pathLst>
            </a:custGeom>
            <a:blipFill>
              <a:blip r:embed="rId3"/>
              <a:stretch>
                <a:fillRect l="-111695" r="-38462"/>
              </a:stretch>
            </a:blipFill>
          </p:spPr>
          <p:txBody>
            <a:bodyPr/>
            <a:lstStyle/>
            <a:p>
              <a:endParaRPr lang="fr-FR"/>
            </a:p>
          </p:txBody>
        </p:sp>
      </p:grpSp>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5251837" y="206911"/>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5251837" y="3157477"/>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a:xfrm>
            <a:off x="64008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a:xfrm>
            <a:off x="6767622" y="6356350"/>
            <a:ext cx="4040373"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a:xfrm>
            <a:off x="10807995" y="6356350"/>
            <a:ext cx="723014" cy="365125"/>
          </a:xfrm>
          <a:prstGeom prst="rect">
            <a:avLst/>
          </a:prstGeom>
        </p:spPr>
        <p:txBody>
          <a:bodyPr/>
          <a:lstStyle/>
          <a:p>
            <a:fld id="{70C12960-6E85-460F-B6E3-5B82CB31AF3D}" type="slidenum">
              <a:rPr lang="en-US" smtClean="0"/>
              <a:t>‹#›</a:t>
            </a:fld>
            <a:endParaRPr lang="en-US"/>
          </a:p>
        </p:txBody>
      </p:sp>
      <p:sp>
        <p:nvSpPr>
          <p:cNvPr id="11" name="Freeform 5">
            <a:extLst>
              <a:ext uri="{FF2B5EF4-FFF2-40B4-BE49-F238E27FC236}">
                <a16:creationId xmlns:a16="http://schemas.microsoft.com/office/drawing/2014/main" id="{F05EF2E7-2F80-7A4A-33B5-928806F9E0CD}"/>
              </a:ext>
            </a:extLst>
          </p:cNvPr>
          <p:cNvSpPr/>
          <p:nvPr userDrawn="1"/>
        </p:nvSpPr>
        <p:spPr>
          <a:xfrm>
            <a:off x="640080" y="-216158"/>
            <a:ext cx="2090546" cy="1863213"/>
          </a:xfrm>
          <a:custGeom>
            <a:avLst/>
            <a:gdLst/>
            <a:ahLst/>
            <a:cxnLst/>
            <a:rect l="l" t="t" r="r" b="b"/>
            <a:pathLst>
              <a:path w="2445384" h="2445384">
                <a:moveTo>
                  <a:pt x="0" y="0"/>
                </a:moveTo>
                <a:lnTo>
                  <a:pt x="2445384" y="0"/>
                </a:lnTo>
                <a:lnTo>
                  <a:pt x="2445384" y="2445384"/>
                </a:lnTo>
                <a:lnTo>
                  <a:pt x="0" y="2445384"/>
                </a:lnTo>
                <a:lnTo>
                  <a:pt x="0" y="0"/>
                </a:lnTo>
                <a:close/>
              </a:path>
            </a:pathLst>
          </a:custGeom>
          <a:blipFill>
            <a:blip r:embed="rId4"/>
            <a:stretch>
              <a:fillRect/>
            </a:stretch>
          </a:blipFill>
        </p:spPr>
        <p:txBody>
          <a:bodyPr/>
          <a:lstStyle/>
          <a:p>
            <a:endParaRPr lang="fr-FR"/>
          </a:p>
        </p:txBody>
      </p:sp>
    </p:spTree>
    <p:extLst>
      <p:ext uri="{BB962C8B-B14F-4D97-AF65-F5344CB8AC3E}">
        <p14:creationId xmlns:p14="http://schemas.microsoft.com/office/powerpoint/2010/main" val="3184871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a:xfrm>
            <a:off x="640080" y="6356350"/>
            <a:ext cx="2743200" cy="365125"/>
          </a:xfrm>
          <a:prstGeom prst="rect">
            <a:avLst/>
          </a:prstGeom>
        </p:spPr>
        <p:txBody>
          <a:bodyPr/>
          <a:lstStyle/>
          <a:p>
            <a:fld id="{9F89F774-3FA6-43B8-9241-99959C8FD463}" type="datetime1">
              <a:rPr lang="en-US" smtClean="0"/>
              <a:t>7/10/2025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a:xfrm>
            <a:off x="6767622" y="6356350"/>
            <a:ext cx="4040373"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a:xfrm>
            <a:off x="10807995" y="6356350"/>
            <a:ext cx="723014" cy="365125"/>
          </a:xfrm>
          <a:prstGeom prst="rect">
            <a:avLst/>
          </a:prstGeom>
        </p:spPr>
        <p:txBody>
          <a:bodyPr/>
          <a:lstStyle/>
          <a:p>
            <a:fld id="{70C12960-6E85-460F-B6E3-5B82CB31AF3D}" type="slidenum">
              <a:rPr lang="en-US" smtClean="0"/>
              <a:t>‹#›</a:t>
            </a:fld>
            <a:endParaRPr lang="en-US"/>
          </a:p>
        </p:txBody>
      </p:sp>
      <p:sp>
        <p:nvSpPr>
          <p:cNvPr id="7" name="Freeform 3">
            <a:extLst>
              <a:ext uri="{FF2B5EF4-FFF2-40B4-BE49-F238E27FC236}">
                <a16:creationId xmlns:a16="http://schemas.microsoft.com/office/drawing/2014/main" id="{3BBA1970-6973-A38D-E239-60B7ABF4C143}"/>
              </a:ext>
            </a:extLst>
          </p:cNvPr>
          <p:cNvSpPr/>
          <p:nvPr userDrawn="1"/>
        </p:nvSpPr>
        <p:spPr>
          <a:xfrm rot="145708">
            <a:off x="-2144809" y="5501027"/>
            <a:ext cx="15470644" cy="1029675"/>
          </a:xfrm>
          <a:custGeom>
            <a:avLst/>
            <a:gdLst/>
            <a:ahLst/>
            <a:cxnLst/>
            <a:rect l="l" t="t" r="r" b="b"/>
            <a:pathLst>
              <a:path w="21984173" h="1896135">
                <a:moveTo>
                  <a:pt x="0" y="0"/>
                </a:moveTo>
                <a:lnTo>
                  <a:pt x="21984173" y="0"/>
                </a:lnTo>
                <a:lnTo>
                  <a:pt x="21984173" y="1896135"/>
                </a:lnTo>
                <a:lnTo>
                  <a:pt x="0" y="18961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8" name="Freeform 2">
            <a:extLst>
              <a:ext uri="{FF2B5EF4-FFF2-40B4-BE49-F238E27FC236}">
                <a16:creationId xmlns:a16="http://schemas.microsoft.com/office/drawing/2014/main" id="{7B995117-101E-88F3-7639-7A63D408CF35}"/>
              </a:ext>
            </a:extLst>
          </p:cNvPr>
          <p:cNvSpPr/>
          <p:nvPr userDrawn="1"/>
        </p:nvSpPr>
        <p:spPr>
          <a:xfrm rot="80784" flipV="1">
            <a:off x="-694791" y="6369506"/>
            <a:ext cx="12570608" cy="829156"/>
          </a:xfrm>
          <a:custGeom>
            <a:avLst/>
            <a:gdLst/>
            <a:ahLst/>
            <a:cxnLst/>
            <a:rect l="l" t="t" r="r" b="b"/>
            <a:pathLst>
              <a:path w="21984173" h="1896135">
                <a:moveTo>
                  <a:pt x="0" y="1896135"/>
                </a:moveTo>
                <a:lnTo>
                  <a:pt x="21984174" y="1896135"/>
                </a:lnTo>
                <a:lnTo>
                  <a:pt x="21984174" y="0"/>
                </a:lnTo>
                <a:lnTo>
                  <a:pt x="0" y="0"/>
                </a:lnTo>
                <a:lnTo>
                  <a:pt x="0" y="1896135"/>
                </a:lnTo>
                <a:close/>
              </a:path>
            </a:pathLst>
          </a:custGeom>
          <a:blipFill>
            <a:blip r:embed="rId4">
              <a:alphaModFix amt="56000"/>
              <a:extLst>
                <a:ext uri="{96DAC541-7B7A-43D3-8B79-37D633B846F1}">
                  <asvg:svgBlip xmlns:asvg="http://schemas.microsoft.com/office/drawing/2016/SVG/main" r:embed="rId5"/>
                </a:ext>
              </a:extLst>
            </a:blip>
            <a:stretch>
              <a:fillRect/>
            </a:stretch>
          </a:blipFill>
        </p:spPr>
        <p:txBody>
          <a:bodyPr/>
          <a:lstStyle/>
          <a:p>
            <a:endParaRPr lang="fr-FR"/>
          </a:p>
        </p:txBody>
      </p:sp>
      <p:sp>
        <p:nvSpPr>
          <p:cNvPr id="9" name="Freeform 4">
            <a:extLst>
              <a:ext uri="{FF2B5EF4-FFF2-40B4-BE49-F238E27FC236}">
                <a16:creationId xmlns:a16="http://schemas.microsoft.com/office/drawing/2014/main" id="{E9C6DED8-BAB6-6F25-3D76-DF96F964B163}"/>
              </a:ext>
            </a:extLst>
          </p:cNvPr>
          <p:cNvSpPr/>
          <p:nvPr userDrawn="1"/>
        </p:nvSpPr>
        <p:spPr>
          <a:xfrm flipH="1" flipV="1">
            <a:off x="1019274" y="6119714"/>
            <a:ext cx="11496695" cy="1328740"/>
          </a:xfrm>
          <a:custGeom>
            <a:avLst/>
            <a:gdLst/>
            <a:ahLst/>
            <a:cxnLst/>
            <a:rect l="l" t="t" r="r" b="b"/>
            <a:pathLst>
              <a:path w="19317561" h="1666140">
                <a:moveTo>
                  <a:pt x="19317561" y="1666139"/>
                </a:moveTo>
                <a:lnTo>
                  <a:pt x="0" y="1666139"/>
                </a:lnTo>
                <a:lnTo>
                  <a:pt x="0" y="0"/>
                </a:lnTo>
                <a:lnTo>
                  <a:pt x="19317561" y="0"/>
                </a:lnTo>
                <a:lnTo>
                  <a:pt x="19317561" y="1666139"/>
                </a:lnTo>
                <a:close/>
              </a:path>
            </a:pathLst>
          </a:custGeom>
          <a:blipFill>
            <a:blip r:embed="rId6">
              <a:alphaModFix amt="68000"/>
              <a:extLst>
                <a:ext uri="{96DAC541-7B7A-43D3-8B79-37D633B846F1}">
                  <asvg:svgBlip xmlns:asvg="http://schemas.microsoft.com/office/drawing/2016/SVG/main" r:embed="rId7"/>
                </a:ext>
              </a:extLst>
            </a:blip>
            <a:stretch>
              <a:fillRect/>
            </a:stretch>
          </a:blipFill>
        </p:spPr>
        <p:txBody>
          <a:bodyPr/>
          <a:lstStyle/>
          <a:p>
            <a:endParaRPr lang="fr-FR"/>
          </a:p>
        </p:txBody>
      </p:sp>
    </p:spTree>
    <p:extLst>
      <p:ext uri="{BB962C8B-B14F-4D97-AF65-F5344CB8AC3E}">
        <p14:creationId xmlns:p14="http://schemas.microsoft.com/office/powerpoint/2010/main" val="2096216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hasCustomPrompt="1"/>
          </p:nvPr>
        </p:nvSpPr>
        <p:spPr>
          <a:xfrm>
            <a:off x="640079" y="251460"/>
            <a:ext cx="6515101" cy="2308859"/>
          </a:xfrm>
        </p:spPr>
        <p:txBody>
          <a:bodyPr/>
          <a:lstStyle/>
          <a:p>
            <a:pPr algn="l">
              <a:lnSpc>
                <a:spcPts val="5599"/>
              </a:lnSpc>
            </a:pPr>
            <a:r>
              <a:rPr lang="en-US" sz="3999" dirty="0">
                <a:solidFill>
                  <a:srgbClr val="00132D"/>
                </a:solidFill>
                <a:latin typeface="Roboto"/>
                <a:ea typeface="Roboto"/>
                <a:cs typeface="Roboto"/>
                <a:sym typeface="Roboto"/>
              </a:rPr>
              <a:t>Lorem ipsum dolor sit </a:t>
            </a:r>
            <a:r>
              <a:rPr lang="en-US" sz="3999" dirty="0" err="1">
                <a:solidFill>
                  <a:srgbClr val="00132D"/>
                </a:solidFill>
                <a:latin typeface="Roboto"/>
                <a:ea typeface="Roboto"/>
                <a:cs typeface="Roboto"/>
                <a:sym typeface="Roboto"/>
              </a:rPr>
              <a:t>amet</a:t>
            </a:r>
            <a:r>
              <a:rPr lang="en-US" sz="3999" dirty="0">
                <a:solidFill>
                  <a:srgbClr val="00132D"/>
                </a:solidFill>
                <a:latin typeface="Roboto"/>
                <a:ea typeface="Roboto"/>
                <a:cs typeface="Roboto"/>
                <a:sym typeface="Roboto"/>
              </a:rPr>
              <a:t>, </a:t>
            </a:r>
            <a:r>
              <a:rPr lang="en-US" sz="3999" dirty="0" err="1">
                <a:solidFill>
                  <a:srgbClr val="00132D"/>
                </a:solidFill>
                <a:latin typeface="Roboto"/>
                <a:ea typeface="Roboto"/>
                <a:cs typeface="Roboto"/>
                <a:sym typeface="Roboto"/>
              </a:rPr>
              <a:t>consectetur</a:t>
            </a:r>
            <a:r>
              <a:rPr lang="en-US" sz="3999" dirty="0">
                <a:solidFill>
                  <a:srgbClr val="00132D"/>
                </a:solidFill>
                <a:latin typeface="Roboto"/>
                <a:ea typeface="Roboto"/>
                <a:cs typeface="Roboto"/>
                <a:sym typeface="Roboto"/>
              </a:rPr>
              <a:t> </a:t>
            </a:r>
            <a:r>
              <a:rPr lang="en-US" sz="3999" dirty="0" err="1">
                <a:solidFill>
                  <a:srgbClr val="00132D"/>
                </a:solidFill>
                <a:latin typeface="Roboto"/>
                <a:ea typeface="Roboto"/>
                <a:cs typeface="Roboto"/>
                <a:sym typeface="Roboto"/>
              </a:rPr>
              <a:t>adipiscing</a:t>
            </a:r>
            <a:r>
              <a:rPr lang="en-US" sz="3999" dirty="0">
                <a:solidFill>
                  <a:srgbClr val="00132D"/>
                </a:solidFill>
                <a:latin typeface="Roboto"/>
                <a:ea typeface="Roboto"/>
                <a:cs typeface="Roboto"/>
                <a:sym typeface="Roboto"/>
              </a:rPr>
              <a:t> </a:t>
            </a:r>
            <a:r>
              <a:rPr lang="en-US" sz="3999" dirty="0" err="1">
                <a:solidFill>
                  <a:srgbClr val="00132D"/>
                </a:solidFill>
                <a:latin typeface="Roboto"/>
                <a:ea typeface="Roboto"/>
                <a:cs typeface="Roboto"/>
                <a:sym typeface="Roboto"/>
              </a:rPr>
              <a:t>elit</a:t>
            </a:r>
            <a:r>
              <a:rPr lang="en-US" sz="3999" dirty="0">
                <a:solidFill>
                  <a:srgbClr val="00132D"/>
                </a:solidFill>
                <a:latin typeface="Roboto"/>
                <a:ea typeface="Roboto"/>
                <a:cs typeface="Roboto"/>
                <a:sym typeface="Roboto"/>
              </a:rPr>
              <a:t>....</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a:xfrm>
            <a:off x="640080" y="6356350"/>
            <a:ext cx="2743200" cy="365125"/>
          </a:xfrm>
          <a:prstGeom prst="rect">
            <a:avLst/>
          </a:prstGeom>
        </p:spPr>
        <p:txBody>
          <a:bodyPr/>
          <a:lstStyle/>
          <a:p>
            <a:fld id="{BE15BF18-0007-481C-AA29-413124BC3EE7}" type="datetime1">
              <a:rPr lang="en-US" smtClean="0"/>
              <a:t>7/10/2025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a:xfrm>
            <a:off x="6767622" y="6356350"/>
            <a:ext cx="4040373"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a:xfrm>
            <a:off x="10807995" y="6356350"/>
            <a:ext cx="723014" cy="365125"/>
          </a:xfrm>
          <a:prstGeom prst="rect">
            <a:avLst/>
          </a:prstGeom>
        </p:spPr>
        <p:txBody>
          <a:bodyPr/>
          <a:lstStyle/>
          <a:p>
            <a:fld id="{70C12960-6E85-460F-B6E3-5B82CB31AF3D}" type="slidenum">
              <a:rPr lang="en-US" smtClean="0"/>
              <a:t>‹#›</a:t>
            </a:fld>
            <a:endParaRPr lang="en-US"/>
          </a:p>
        </p:txBody>
      </p:sp>
      <p:sp>
        <p:nvSpPr>
          <p:cNvPr id="8" name="ZoneTexte 7">
            <a:extLst>
              <a:ext uri="{FF2B5EF4-FFF2-40B4-BE49-F238E27FC236}">
                <a16:creationId xmlns:a16="http://schemas.microsoft.com/office/drawing/2014/main" id="{AFFD5862-442C-93ED-F71B-12C9438DBE02}"/>
              </a:ext>
            </a:extLst>
          </p:cNvPr>
          <p:cNvSpPr txBox="1"/>
          <p:nvPr userDrawn="1"/>
        </p:nvSpPr>
        <p:spPr>
          <a:xfrm>
            <a:off x="640079" y="2786368"/>
            <a:ext cx="6097904" cy="1136658"/>
          </a:xfrm>
          <a:prstGeom prst="rect">
            <a:avLst/>
          </a:prstGeom>
          <a:noFill/>
        </p:spPr>
        <p:txBody>
          <a:bodyPr wrap="square">
            <a:spAutoFit/>
          </a:bodyPr>
          <a:lstStyle/>
          <a:p>
            <a:pPr algn="l">
              <a:lnSpc>
                <a:spcPts val="2799"/>
              </a:lnSpc>
            </a:pPr>
            <a:r>
              <a:rPr lang="en-US" sz="1800" dirty="0">
                <a:solidFill>
                  <a:srgbClr val="000000"/>
                </a:solidFill>
                <a:latin typeface="Roboto"/>
                <a:ea typeface="Roboto"/>
                <a:cs typeface="Roboto"/>
                <a:sym typeface="Roboto"/>
              </a:rPr>
              <a:t>Lorem ipsum dolor sit </a:t>
            </a:r>
            <a:r>
              <a:rPr lang="en-US" sz="1800" dirty="0" err="1">
                <a:solidFill>
                  <a:srgbClr val="000000"/>
                </a:solidFill>
                <a:latin typeface="Roboto"/>
                <a:ea typeface="Roboto"/>
                <a:cs typeface="Roboto"/>
                <a:sym typeface="Roboto"/>
              </a:rPr>
              <a:t>amet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consectetur</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adipiscing</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elit</a:t>
            </a:r>
            <a:r>
              <a:rPr lang="en-US" sz="1800" dirty="0">
                <a:solidFill>
                  <a:srgbClr val="000000"/>
                </a:solidFill>
                <a:latin typeface="Roboto"/>
                <a:ea typeface="Roboto"/>
                <a:cs typeface="Roboto"/>
                <a:sym typeface="Roboto"/>
              </a:rPr>
              <a:t>, sed do </a:t>
            </a:r>
            <a:r>
              <a:rPr lang="en-US" sz="1800" dirty="0" err="1">
                <a:solidFill>
                  <a:srgbClr val="000000"/>
                </a:solidFill>
                <a:latin typeface="Roboto"/>
                <a:ea typeface="Roboto"/>
                <a:cs typeface="Roboto"/>
                <a:sym typeface="Roboto"/>
              </a:rPr>
              <a:t>eiusmod</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tempor</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incididunt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ut</a:t>
            </a:r>
            <a:r>
              <a:rPr lang="en-US" sz="1800" dirty="0">
                <a:solidFill>
                  <a:srgbClr val="000000"/>
                </a:solidFill>
                <a:latin typeface="Roboto"/>
                <a:ea typeface="Roboto"/>
                <a:cs typeface="Roboto"/>
                <a:sym typeface="Roboto"/>
              </a:rPr>
              <a:t> labore et dolore magna </a:t>
            </a:r>
            <a:r>
              <a:rPr lang="en-US" sz="1800" dirty="0" err="1">
                <a:solidFill>
                  <a:srgbClr val="000000"/>
                </a:solidFill>
                <a:latin typeface="Roboto"/>
                <a:ea typeface="Roboto"/>
                <a:cs typeface="Roboto"/>
                <a:sym typeface="Roboto"/>
              </a:rPr>
              <a:t>aliqua</a:t>
            </a:r>
            <a:r>
              <a:rPr lang="en-US" sz="1800" dirty="0">
                <a:solidFill>
                  <a:srgbClr val="000000"/>
                </a:solidFill>
                <a:latin typeface="Roboto"/>
                <a:ea typeface="Roboto"/>
                <a:cs typeface="Roboto"/>
                <a:sym typeface="Roboto"/>
              </a:rPr>
              <a:t>.</a:t>
            </a:r>
          </a:p>
        </p:txBody>
      </p:sp>
      <p:sp>
        <p:nvSpPr>
          <p:cNvPr id="9" name="TextBox 8">
            <a:extLst>
              <a:ext uri="{FF2B5EF4-FFF2-40B4-BE49-F238E27FC236}">
                <a16:creationId xmlns:a16="http://schemas.microsoft.com/office/drawing/2014/main" id="{0DBDE1F6-9E11-291B-BA31-CD8418757A77}"/>
              </a:ext>
            </a:extLst>
          </p:cNvPr>
          <p:cNvSpPr txBox="1"/>
          <p:nvPr userDrawn="1"/>
        </p:nvSpPr>
        <p:spPr>
          <a:xfrm>
            <a:off x="674368" y="3923026"/>
            <a:ext cx="6195062" cy="1403398"/>
          </a:xfrm>
          <a:prstGeom prst="rect">
            <a:avLst/>
          </a:prstGeom>
        </p:spPr>
        <p:txBody>
          <a:bodyPr wrap="square" lIns="0" tIns="0" rIns="0" bIns="0" rtlCol="0" anchor="t">
            <a:spAutoFit/>
          </a:bodyPr>
          <a:lstStyle/>
          <a:p>
            <a:pPr algn="l">
              <a:lnSpc>
                <a:spcPts val="2799"/>
              </a:lnSpc>
            </a:pPr>
            <a:r>
              <a:rPr lang="en-US" sz="1800" dirty="0">
                <a:solidFill>
                  <a:srgbClr val="000000"/>
                </a:solidFill>
                <a:latin typeface="Roboto"/>
                <a:ea typeface="Roboto"/>
                <a:cs typeface="Roboto"/>
                <a:sym typeface="Roboto"/>
              </a:rPr>
              <a:t>Lorem ipsum dolor sit </a:t>
            </a:r>
            <a:r>
              <a:rPr lang="en-US" sz="1800" dirty="0" err="1">
                <a:solidFill>
                  <a:srgbClr val="000000"/>
                </a:solidFill>
                <a:latin typeface="Roboto"/>
                <a:ea typeface="Roboto"/>
                <a:cs typeface="Roboto"/>
                <a:sym typeface="Roboto"/>
              </a:rPr>
              <a:t>amet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consectetur</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adipiscing</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elit</a:t>
            </a:r>
            <a:r>
              <a:rPr lang="en-US" sz="1800" dirty="0">
                <a:solidFill>
                  <a:srgbClr val="000000"/>
                </a:solidFill>
                <a:latin typeface="Roboto"/>
                <a:ea typeface="Roboto"/>
                <a:cs typeface="Roboto"/>
                <a:sym typeface="Roboto"/>
              </a:rPr>
              <a:t>, sed do </a:t>
            </a:r>
            <a:r>
              <a:rPr lang="en-US" sz="1800" dirty="0" err="1">
                <a:solidFill>
                  <a:srgbClr val="000000"/>
                </a:solidFill>
                <a:latin typeface="Roboto"/>
                <a:ea typeface="Roboto"/>
                <a:cs typeface="Roboto"/>
                <a:sym typeface="Roboto"/>
              </a:rPr>
              <a:t>eiusmod</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tempor</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incididunt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ut</a:t>
            </a:r>
            <a:r>
              <a:rPr lang="en-US" sz="1800" dirty="0">
                <a:solidFill>
                  <a:srgbClr val="000000"/>
                </a:solidFill>
                <a:latin typeface="Roboto"/>
                <a:ea typeface="Roboto"/>
                <a:cs typeface="Roboto"/>
                <a:sym typeface="Roboto"/>
              </a:rPr>
              <a:t> labore et dolore magna </a:t>
            </a:r>
            <a:r>
              <a:rPr lang="en-US" sz="1800" dirty="0" err="1">
                <a:solidFill>
                  <a:srgbClr val="000000"/>
                </a:solidFill>
                <a:latin typeface="Roboto"/>
                <a:ea typeface="Roboto"/>
                <a:cs typeface="Roboto"/>
                <a:sym typeface="Roboto"/>
              </a:rPr>
              <a:t>aliqua</a:t>
            </a:r>
            <a:r>
              <a:rPr lang="en-US" sz="1800" dirty="0">
                <a:solidFill>
                  <a:srgbClr val="000000"/>
                </a:solidFill>
                <a:latin typeface="Roboto"/>
                <a:ea typeface="Roboto"/>
                <a:cs typeface="Roboto"/>
                <a:sym typeface="Roboto"/>
              </a:rPr>
              <a:t>. Ut </a:t>
            </a:r>
            <a:r>
              <a:rPr lang="en-US" sz="1800" dirty="0" err="1">
                <a:solidFill>
                  <a:srgbClr val="000000"/>
                </a:solidFill>
                <a:latin typeface="Roboto"/>
                <a:ea typeface="Roboto"/>
                <a:cs typeface="Roboto"/>
                <a:sym typeface="Roboto"/>
              </a:rPr>
              <a:t>enim</a:t>
            </a:r>
            <a:r>
              <a:rPr lang="en-US" sz="1800" dirty="0">
                <a:solidFill>
                  <a:srgbClr val="000000"/>
                </a:solidFill>
                <a:latin typeface="Roboto"/>
                <a:ea typeface="Roboto"/>
                <a:cs typeface="Roboto"/>
                <a:sym typeface="Roboto"/>
              </a:rPr>
              <a:t> ad minim </a:t>
            </a:r>
            <a:r>
              <a:rPr lang="en-US" sz="1800" dirty="0" err="1">
                <a:solidFill>
                  <a:srgbClr val="000000"/>
                </a:solidFill>
                <a:latin typeface="Roboto"/>
                <a:ea typeface="Roboto"/>
                <a:cs typeface="Roboto"/>
                <a:sym typeface="Roboto"/>
              </a:rPr>
              <a:t>veniam</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quis</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nostrud</a:t>
            </a:r>
            <a:r>
              <a:rPr lang="en-US" sz="1800" dirty="0">
                <a:solidFill>
                  <a:srgbClr val="000000"/>
                </a:solidFill>
                <a:latin typeface="Roboto"/>
                <a:ea typeface="Roboto"/>
                <a:cs typeface="Roboto"/>
                <a:sym typeface="Roboto"/>
              </a:rPr>
              <a:t> exercitation </a:t>
            </a:r>
            <a:r>
              <a:rPr lang="en-US" sz="1800" dirty="0" err="1">
                <a:solidFill>
                  <a:srgbClr val="000000"/>
                </a:solidFill>
                <a:latin typeface="Roboto"/>
                <a:ea typeface="Roboto"/>
                <a:cs typeface="Roboto"/>
                <a:sym typeface="Roboto"/>
              </a:rPr>
              <a:t>ullamco</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laboris</a:t>
            </a:r>
            <a:r>
              <a:rPr lang="en-US" sz="1800" dirty="0">
                <a:solidFill>
                  <a:srgbClr val="000000"/>
                </a:solidFill>
                <a:latin typeface="Roboto"/>
                <a:ea typeface="Roboto"/>
                <a:cs typeface="Roboto"/>
                <a:sym typeface="Roboto"/>
              </a:rPr>
              <a:t> nisi </a:t>
            </a:r>
            <a:r>
              <a:rPr lang="en-US" sz="1800" dirty="0" err="1">
                <a:solidFill>
                  <a:srgbClr val="000000"/>
                </a:solidFill>
                <a:latin typeface="Roboto"/>
                <a:ea typeface="Roboto"/>
                <a:cs typeface="Roboto"/>
                <a:sym typeface="Roboto"/>
              </a:rPr>
              <a:t>ut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aliquip</a:t>
            </a:r>
            <a:r>
              <a:rPr lang="en-US" sz="1800" dirty="0">
                <a:solidFill>
                  <a:srgbClr val="000000"/>
                </a:solidFill>
                <a:latin typeface="Roboto"/>
                <a:ea typeface="Roboto"/>
                <a:cs typeface="Roboto"/>
                <a:sym typeface="Roboto"/>
              </a:rPr>
              <a:t> ex </a:t>
            </a:r>
            <a:r>
              <a:rPr lang="en-US" sz="1800" dirty="0" err="1">
                <a:solidFill>
                  <a:srgbClr val="000000"/>
                </a:solidFill>
                <a:latin typeface="Roboto"/>
                <a:ea typeface="Roboto"/>
                <a:cs typeface="Roboto"/>
                <a:sym typeface="Roboto"/>
              </a:rPr>
              <a:t>ea</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commodo</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consequat</a:t>
            </a:r>
            <a:r>
              <a:rPr lang="en-US" sz="1800" dirty="0">
                <a:solidFill>
                  <a:srgbClr val="000000"/>
                </a:solidFill>
                <a:latin typeface="Roboto"/>
                <a:ea typeface="Roboto"/>
                <a:cs typeface="Roboto"/>
                <a:sym typeface="Roboto"/>
              </a:rPr>
              <a:t>.</a:t>
            </a:r>
          </a:p>
        </p:txBody>
      </p:sp>
      <p:sp>
        <p:nvSpPr>
          <p:cNvPr id="11" name="Freeform 3">
            <a:extLst>
              <a:ext uri="{FF2B5EF4-FFF2-40B4-BE49-F238E27FC236}">
                <a16:creationId xmlns:a16="http://schemas.microsoft.com/office/drawing/2014/main" id="{566D7F71-02B6-A1F9-864F-6BEADA6F4854}"/>
              </a:ext>
            </a:extLst>
          </p:cNvPr>
          <p:cNvSpPr/>
          <p:nvPr/>
        </p:nvSpPr>
        <p:spPr>
          <a:xfrm>
            <a:off x="9319209" y="-114300"/>
            <a:ext cx="3059481" cy="7075171"/>
          </a:xfrm>
          <a:custGeom>
            <a:avLst/>
            <a:gdLst/>
            <a:ahLst/>
            <a:cxnLst/>
            <a:rect l="l" t="t" r="r" b="b"/>
            <a:pathLst>
              <a:path w="1513239" h="2709333">
                <a:moveTo>
                  <a:pt x="0" y="0"/>
                </a:moveTo>
                <a:lnTo>
                  <a:pt x="1513239" y="0"/>
                </a:lnTo>
                <a:lnTo>
                  <a:pt x="1513239" y="2709333"/>
                </a:lnTo>
                <a:lnTo>
                  <a:pt x="0" y="2709333"/>
                </a:lnTo>
                <a:close/>
              </a:path>
            </a:pathLst>
          </a:custGeom>
          <a:solidFill>
            <a:srgbClr val="0084B1"/>
          </a:solidFill>
        </p:spPr>
        <p:txBody>
          <a:bodyPr/>
          <a:lstStyle/>
          <a:p>
            <a:endParaRPr lang="fr-FR"/>
          </a:p>
        </p:txBody>
      </p:sp>
      <p:sp>
        <p:nvSpPr>
          <p:cNvPr id="13" name="Freeform 5">
            <a:extLst>
              <a:ext uri="{FF2B5EF4-FFF2-40B4-BE49-F238E27FC236}">
                <a16:creationId xmlns:a16="http://schemas.microsoft.com/office/drawing/2014/main" id="{9B64B54E-A06D-96E5-5A10-7D573A0AA513}"/>
              </a:ext>
            </a:extLst>
          </p:cNvPr>
          <p:cNvSpPr/>
          <p:nvPr userDrawn="1"/>
        </p:nvSpPr>
        <p:spPr>
          <a:xfrm>
            <a:off x="7490891" y="1144595"/>
            <a:ext cx="3919529" cy="4420203"/>
          </a:xfrm>
          <a:custGeom>
            <a:avLst/>
            <a:gdLst/>
            <a:ahLst/>
            <a:cxnLst/>
            <a:rect l="l" t="t" r="r" b="b"/>
            <a:pathLst>
              <a:path w="7374446" h="8229600">
                <a:moveTo>
                  <a:pt x="0" y="0"/>
                </a:moveTo>
                <a:lnTo>
                  <a:pt x="7374445" y="0"/>
                </a:lnTo>
                <a:lnTo>
                  <a:pt x="7374445" y="8229600"/>
                </a:lnTo>
                <a:lnTo>
                  <a:pt x="0" y="8229600"/>
                </a:lnTo>
                <a:lnTo>
                  <a:pt x="0" y="0"/>
                </a:lnTo>
                <a:close/>
              </a:path>
            </a:pathLst>
          </a:custGeom>
          <a:blipFill>
            <a:blip r:embed="rId2"/>
            <a:stretch>
              <a:fillRect t="-17122" b="-17122"/>
            </a:stretch>
          </a:blipFill>
        </p:spPr>
        <p:txBody>
          <a:bodyPr/>
          <a:lstStyle/>
          <a:p>
            <a:endParaRPr lang="fr-FR" dirty="0"/>
          </a:p>
        </p:txBody>
      </p:sp>
    </p:spTree>
    <p:extLst>
      <p:ext uri="{BB962C8B-B14F-4D97-AF65-F5344CB8AC3E}">
        <p14:creationId xmlns:p14="http://schemas.microsoft.com/office/powerpoint/2010/main" val="1996287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hasCustomPrompt="1"/>
          </p:nvPr>
        </p:nvSpPr>
        <p:spPr>
          <a:xfrm>
            <a:off x="640079" y="251460"/>
            <a:ext cx="6515101" cy="2308859"/>
          </a:xfrm>
        </p:spPr>
        <p:txBody>
          <a:bodyPr/>
          <a:lstStyle/>
          <a:p>
            <a:pPr algn="l">
              <a:lnSpc>
                <a:spcPts val="5599"/>
              </a:lnSpc>
            </a:pPr>
            <a:r>
              <a:rPr lang="en-US" sz="3999" dirty="0">
                <a:solidFill>
                  <a:srgbClr val="00132D"/>
                </a:solidFill>
                <a:latin typeface="Roboto"/>
                <a:ea typeface="Roboto"/>
                <a:cs typeface="Roboto"/>
                <a:sym typeface="Roboto"/>
              </a:rPr>
              <a:t>Lorem ipsum dolor sit </a:t>
            </a:r>
            <a:r>
              <a:rPr lang="en-US" sz="3999" dirty="0" err="1">
                <a:solidFill>
                  <a:srgbClr val="00132D"/>
                </a:solidFill>
                <a:latin typeface="Roboto"/>
                <a:ea typeface="Roboto"/>
                <a:cs typeface="Roboto"/>
                <a:sym typeface="Roboto"/>
              </a:rPr>
              <a:t>amet</a:t>
            </a:r>
            <a:r>
              <a:rPr lang="en-US" sz="3999" dirty="0">
                <a:solidFill>
                  <a:srgbClr val="00132D"/>
                </a:solidFill>
                <a:latin typeface="Roboto"/>
                <a:ea typeface="Roboto"/>
                <a:cs typeface="Roboto"/>
                <a:sym typeface="Roboto"/>
              </a:rPr>
              <a:t>, </a:t>
            </a:r>
            <a:r>
              <a:rPr lang="en-US" sz="3999" dirty="0" err="1">
                <a:solidFill>
                  <a:srgbClr val="00132D"/>
                </a:solidFill>
                <a:latin typeface="Roboto"/>
                <a:ea typeface="Roboto"/>
                <a:cs typeface="Roboto"/>
                <a:sym typeface="Roboto"/>
              </a:rPr>
              <a:t>consectetur</a:t>
            </a:r>
            <a:r>
              <a:rPr lang="en-US" sz="3999" dirty="0">
                <a:solidFill>
                  <a:srgbClr val="00132D"/>
                </a:solidFill>
                <a:latin typeface="Roboto"/>
                <a:ea typeface="Roboto"/>
                <a:cs typeface="Roboto"/>
                <a:sym typeface="Roboto"/>
              </a:rPr>
              <a:t> </a:t>
            </a:r>
            <a:r>
              <a:rPr lang="en-US" sz="3999" dirty="0" err="1">
                <a:solidFill>
                  <a:srgbClr val="00132D"/>
                </a:solidFill>
                <a:latin typeface="Roboto"/>
                <a:ea typeface="Roboto"/>
                <a:cs typeface="Roboto"/>
                <a:sym typeface="Roboto"/>
              </a:rPr>
              <a:t>adipiscing</a:t>
            </a:r>
            <a:r>
              <a:rPr lang="en-US" sz="3999" dirty="0">
                <a:solidFill>
                  <a:srgbClr val="00132D"/>
                </a:solidFill>
                <a:latin typeface="Roboto"/>
                <a:ea typeface="Roboto"/>
                <a:cs typeface="Roboto"/>
                <a:sym typeface="Roboto"/>
              </a:rPr>
              <a:t> </a:t>
            </a:r>
            <a:r>
              <a:rPr lang="en-US" sz="3999" dirty="0" err="1">
                <a:solidFill>
                  <a:srgbClr val="00132D"/>
                </a:solidFill>
                <a:latin typeface="Roboto"/>
                <a:ea typeface="Roboto"/>
                <a:cs typeface="Roboto"/>
                <a:sym typeface="Roboto"/>
              </a:rPr>
              <a:t>elit</a:t>
            </a:r>
            <a:r>
              <a:rPr lang="en-US" sz="3999" dirty="0">
                <a:solidFill>
                  <a:srgbClr val="00132D"/>
                </a:solidFill>
                <a:latin typeface="Roboto"/>
                <a:ea typeface="Roboto"/>
                <a:cs typeface="Roboto"/>
                <a:sym typeface="Roboto"/>
              </a:rPr>
              <a:t>....</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a:xfrm>
            <a:off x="640080" y="6356350"/>
            <a:ext cx="2743200" cy="365125"/>
          </a:xfrm>
          <a:prstGeom prst="rect">
            <a:avLst/>
          </a:prstGeom>
        </p:spPr>
        <p:txBody>
          <a:bodyPr/>
          <a:lstStyle/>
          <a:p>
            <a:fld id="{BE15BF18-0007-481C-AA29-413124BC3EE7}" type="datetime1">
              <a:rPr lang="en-US" smtClean="0"/>
              <a:t>7/10/2025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a:xfrm>
            <a:off x="6767622" y="6356350"/>
            <a:ext cx="4040373"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a:xfrm>
            <a:off x="10807995" y="6356350"/>
            <a:ext cx="723014" cy="365125"/>
          </a:xfrm>
          <a:prstGeom prst="rect">
            <a:avLst/>
          </a:prstGeom>
        </p:spPr>
        <p:txBody>
          <a:bodyPr/>
          <a:lstStyle/>
          <a:p>
            <a:fld id="{70C12960-6E85-460F-B6E3-5B82CB31AF3D}" type="slidenum">
              <a:rPr lang="en-US" smtClean="0"/>
              <a:t>‹#›</a:t>
            </a:fld>
            <a:endParaRPr lang="en-US"/>
          </a:p>
        </p:txBody>
      </p:sp>
      <p:sp>
        <p:nvSpPr>
          <p:cNvPr id="8" name="ZoneTexte 7">
            <a:extLst>
              <a:ext uri="{FF2B5EF4-FFF2-40B4-BE49-F238E27FC236}">
                <a16:creationId xmlns:a16="http://schemas.microsoft.com/office/drawing/2014/main" id="{AFFD5862-442C-93ED-F71B-12C9438DBE02}"/>
              </a:ext>
            </a:extLst>
          </p:cNvPr>
          <p:cNvSpPr txBox="1"/>
          <p:nvPr userDrawn="1"/>
        </p:nvSpPr>
        <p:spPr>
          <a:xfrm>
            <a:off x="640079" y="2786368"/>
            <a:ext cx="6097904" cy="1136658"/>
          </a:xfrm>
          <a:prstGeom prst="rect">
            <a:avLst/>
          </a:prstGeom>
          <a:noFill/>
        </p:spPr>
        <p:txBody>
          <a:bodyPr wrap="square">
            <a:spAutoFit/>
          </a:bodyPr>
          <a:lstStyle/>
          <a:p>
            <a:pPr algn="l">
              <a:lnSpc>
                <a:spcPts val="2799"/>
              </a:lnSpc>
            </a:pPr>
            <a:r>
              <a:rPr lang="en-US" sz="1800" dirty="0">
                <a:solidFill>
                  <a:srgbClr val="000000"/>
                </a:solidFill>
                <a:latin typeface="Roboto"/>
                <a:ea typeface="Roboto"/>
                <a:cs typeface="Roboto"/>
                <a:sym typeface="Roboto"/>
              </a:rPr>
              <a:t>Lorem ipsum dolor sit </a:t>
            </a:r>
            <a:r>
              <a:rPr lang="en-US" sz="1800" dirty="0" err="1">
                <a:solidFill>
                  <a:srgbClr val="000000"/>
                </a:solidFill>
                <a:latin typeface="Roboto"/>
                <a:ea typeface="Roboto"/>
                <a:cs typeface="Roboto"/>
                <a:sym typeface="Roboto"/>
              </a:rPr>
              <a:t>amet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consectetur</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adipiscing</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elit</a:t>
            </a:r>
            <a:r>
              <a:rPr lang="en-US" sz="1800" dirty="0">
                <a:solidFill>
                  <a:srgbClr val="000000"/>
                </a:solidFill>
                <a:latin typeface="Roboto"/>
                <a:ea typeface="Roboto"/>
                <a:cs typeface="Roboto"/>
                <a:sym typeface="Roboto"/>
              </a:rPr>
              <a:t>, sed do </a:t>
            </a:r>
            <a:r>
              <a:rPr lang="en-US" sz="1800" dirty="0" err="1">
                <a:solidFill>
                  <a:srgbClr val="000000"/>
                </a:solidFill>
                <a:latin typeface="Roboto"/>
                <a:ea typeface="Roboto"/>
                <a:cs typeface="Roboto"/>
                <a:sym typeface="Roboto"/>
              </a:rPr>
              <a:t>eiusmod</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tempor</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incididunt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ut</a:t>
            </a:r>
            <a:r>
              <a:rPr lang="en-US" sz="1800" dirty="0">
                <a:solidFill>
                  <a:srgbClr val="000000"/>
                </a:solidFill>
                <a:latin typeface="Roboto"/>
                <a:ea typeface="Roboto"/>
                <a:cs typeface="Roboto"/>
                <a:sym typeface="Roboto"/>
              </a:rPr>
              <a:t> labore et dolore magna </a:t>
            </a:r>
            <a:r>
              <a:rPr lang="en-US" sz="1800" dirty="0" err="1">
                <a:solidFill>
                  <a:srgbClr val="000000"/>
                </a:solidFill>
                <a:latin typeface="Roboto"/>
                <a:ea typeface="Roboto"/>
                <a:cs typeface="Roboto"/>
                <a:sym typeface="Roboto"/>
              </a:rPr>
              <a:t>aliqua</a:t>
            </a:r>
            <a:r>
              <a:rPr lang="en-US" sz="1800" dirty="0">
                <a:solidFill>
                  <a:srgbClr val="000000"/>
                </a:solidFill>
                <a:latin typeface="Roboto"/>
                <a:ea typeface="Roboto"/>
                <a:cs typeface="Roboto"/>
                <a:sym typeface="Roboto"/>
              </a:rPr>
              <a:t>.</a:t>
            </a:r>
          </a:p>
        </p:txBody>
      </p:sp>
      <p:sp>
        <p:nvSpPr>
          <p:cNvPr id="9" name="TextBox 8">
            <a:extLst>
              <a:ext uri="{FF2B5EF4-FFF2-40B4-BE49-F238E27FC236}">
                <a16:creationId xmlns:a16="http://schemas.microsoft.com/office/drawing/2014/main" id="{0DBDE1F6-9E11-291B-BA31-CD8418757A77}"/>
              </a:ext>
            </a:extLst>
          </p:cNvPr>
          <p:cNvSpPr txBox="1"/>
          <p:nvPr userDrawn="1"/>
        </p:nvSpPr>
        <p:spPr>
          <a:xfrm>
            <a:off x="674368" y="3923026"/>
            <a:ext cx="6195062" cy="1403398"/>
          </a:xfrm>
          <a:prstGeom prst="rect">
            <a:avLst/>
          </a:prstGeom>
        </p:spPr>
        <p:txBody>
          <a:bodyPr wrap="square" lIns="0" tIns="0" rIns="0" bIns="0" rtlCol="0" anchor="t">
            <a:spAutoFit/>
          </a:bodyPr>
          <a:lstStyle/>
          <a:p>
            <a:pPr algn="l">
              <a:lnSpc>
                <a:spcPts val="2799"/>
              </a:lnSpc>
            </a:pPr>
            <a:r>
              <a:rPr lang="en-US" sz="1800" dirty="0">
                <a:solidFill>
                  <a:srgbClr val="000000"/>
                </a:solidFill>
                <a:latin typeface="Roboto"/>
                <a:ea typeface="Roboto"/>
                <a:cs typeface="Roboto"/>
                <a:sym typeface="Roboto"/>
              </a:rPr>
              <a:t>Lorem ipsum dolor sit </a:t>
            </a:r>
            <a:r>
              <a:rPr lang="en-US" sz="1800" dirty="0" err="1">
                <a:solidFill>
                  <a:srgbClr val="000000"/>
                </a:solidFill>
                <a:latin typeface="Roboto"/>
                <a:ea typeface="Roboto"/>
                <a:cs typeface="Roboto"/>
                <a:sym typeface="Roboto"/>
              </a:rPr>
              <a:t>amet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consectetur</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adipiscing</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elit</a:t>
            </a:r>
            <a:r>
              <a:rPr lang="en-US" sz="1800" dirty="0">
                <a:solidFill>
                  <a:srgbClr val="000000"/>
                </a:solidFill>
                <a:latin typeface="Roboto"/>
                <a:ea typeface="Roboto"/>
                <a:cs typeface="Roboto"/>
                <a:sym typeface="Roboto"/>
              </a:rPr>
              <a:t>, sed do </a:t>
            </a:r>
            <a:r>
              <a:rPr lang="en-US" sz="1800" dirty="0" err="1">
                <a:solidFill>
                  <a:srgbClr val="000000"/>
                </a:solidFill>
                <a:latin typeface="Roboto"/>
                <a:ea typeface="Roboto"/>
                <a:cs typeface="Roboto"/>
                <a:sym typeface="Roboto"/>
              </a:rPr>
              <a:t>eiusmod</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tempor</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incididunt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ut</a:t>
            </a:r>
            <a:r>
              <a:rPr lang="en-US" sz="1800" dirty="0">
                <a:solidFill>
                  <a:srgbClr val="000000"/>
                </a:solidFill>
                <a:latin typeface="Roboto"/>
                <a:ea typeface="Roboto"/>
                <a:cs typeface="Roboto"/>
                <a:sym typeface="Roboto"/>
              </a:rPr>
              <a:t> labore et dolore magna </a:t>
            </a:r>
            <a:r>
              <a:rPr lang="en-US" sz="1800" dirty="0" err="1">
                <a:solidFill>
                  <a:srgbClr val="000000"/>
                </a:solidFill>
                <a:latin typeface="Roboto"/>
                <a:ea typeface="Roboto"/>
                <a:cs typeface="Roboto"/>
                <a:sym typeface="Roboto"/>
              </a:rPr>
              <a:t>aliqua</a:t>
            </a:r>
            <a:r>
              <a:rPr lang="en-US" sz="1800" dirty="0">
                <a:solidFill>
                  <a:srgbClr val="000000"/>
                </a:solidFill>
                <a:latin typeface="Roboto"/>
                <a:ea typeface="Roboto"/>
                <a:cs typeface="Roboto"/>
                <a:sym typeface="Roboto"/>
              </a:rPr>
              <a:t>. Ut </a:t>
            </a:r>
            <a:r>
              <a:rPr lang="en-US" sz="1800" dirty="0" err="1">
                <a:solidFill>
                  <a:srgbClr val="000000"/>
                </a:solidFill>
                <a:latin typeface="Roboto"/>
                <a:ea typeface="Roboto"/>
                <a:cs typeface="Roboto"/>
                <a:sym typeface="Roboto"/>
              </a:rPr>
              <a:t>enim</a:t>
            </a:r>
            <a:r>
              <a:rPr lang="en-US" sz="1800" dirty="0">
                <a:solidFill>
                  <a:srgbClr val="000000"/>
                </a:solidFill>
                <a:latin typeface="Roboto"/>
                <a:ea typeface="Roboto"/>
                <a:cs typeface="Roboto"/>
                <a:sym typeface="Roboto"/>
              </a:rPr>
              <a:t> ad minim </a:t>
            </a:r>
            <a:r>
              <a:rPr lang="en-US" sz="1800" dirty="0" err="1">
                <a:solidFill>
                  <a:srgbClr val="000000"/>
                </a:solidFill>
                <a:latin typeface="Roboto"/>
                <a:ea typeface="Roboto"/>
                <a:cs typeface="Roboto"/>
                <a:sym typeface="Roboto"/>
              </a:rPr>
              <a:t>veniam</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quis</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nostrud</a:t>
            </a:r>
            <a:r>
              <a:rPr lang="en-US" sz="1800" dirty="0">
                <a:solidFill>
                  <a:srgbClr val="000000"/>
                </a:solidFill>
                <a:latin typeface="Roboto"/>
                <a:ea typeface="Roboto"/>
                <a:cs typeface="Roboto"/>
                <a:sym typeface="Roboto"/>
              </a:rPr>
              <a:t> exercitation </a:t>
            </a:r>
            <a:r>
              <a:rPr lang="en-US" sz="1800" dirty="0" err="1">
                <a:solidFill>
                  <a:srgbClr val="000000"/>
                </a:solidFill>
                <a:latin typeface="Roboto"/>
                <a:ea typeface="Roboto"/>
                <a:cs typeface="Roboto"/>
                <a:sym typeface="Roboto"/>
              </a:rPr>
              <a:t>ullamco</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laboris</a:t>
            </a:r>
            <a:r>
              <a:rPr lang="en-US" sz="1800" dirty="0">
                <a:solidFill>
                  <a:srgbClr val="000000"/>
                </a:solidFill>
                <a:latin typeface="Roboto"/>
                <a:ea typeface="Roboto"/>
                <a:cs typeface="Roboto"/>
                <a:sym typeface="Roboto"/>
              </a:rPr>
              <a:t> nisi </a:t>
            </a:r>
            <a:r>
              <a:rPr lang="en-US" sz="1800" dirty="0" err="1">
                <a:solidFill>
                  <a:srgbClr val="000000"/>
                </a:solidFill>
                <a:latin typeface="Roboto"/>
                <a:ea typeface="Roboto"/>
                <a:cs typeface="Roboto"/>
                <a:sym typeface="Roboto"/>
              </a:rPr>
              <a:t>ut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aliquip</a:t>
            </a:r>
            <a:r>
              <a:rPr lang="en-US" sz="1800" dirty="0">
                <a:solidFill>
                  <a:srgbClr val="000000"/>
                </a:solidFill>
                <a:latin typeface="Roboto"/>
                <a:ea typeface="Roboto"/>
                <a:cs typeface="Roboto"/>
                <a:sym typeface="Roboto"/>
              </a:rPr>
              <a:t> ex </a:t>
            </a:r>
            <a:r>
              <a:rPr lang="en-US" sz="1800" dirty="0" err="1">
                <a:solidFill>
                  <a:srgbClr val="000000"/>
                </a:solidFill>
                <a:latin typeface="Roboto"/>
                <a:ea typeface="Roboto"/>
                <a:cs typeface="Roboto"/>
                <a:sym typeface="Roboto"/>
              </a:rPr>
              <a:t>ea</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commodo</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consequat</a:t>
            </a:r>
            <a:r>
              <a:rPr lang="en-US" sz="1800" dirty="0">
                <a:solidFill>
                  <a:srgbClr val="000000"/>
                </a:solidFill>
                <a:latin typeface="Roboto"/>
                <a:ea typeface="Roboto"/>
                <a:cs typeface="Roboto"/>
                <a:sym typeface="Roboto"/>
              </a:rPr>
              <a:t>.</a:t>
            </a:r>
          </a:p>
        </p:txBody>
      </p:sp>
      <p:sp>
        <p:nvSpPr>
          <p:cNvPr id="11" name="Freeform 3">
            <a:extLst>
              <a:ext uri="{FF2B5EF4-FFF2-40B4-BE49-F238E27FC236}">
                <a16:creationId xmlns:a16="http://schemas.microsoft.com/office/drawing/2014/main" id="{566D7F71-02B6-A1F9-864F-6BEADA6F4854}"/>
              </a:ext>
            </a:extLst>
          </p:cNvPr>
          <p:cNvSpPr/>
          <p:nvPr/>
        </p:nvSpPr>
        <p:spPr>
          <a:xfrm>
            <a:off x="9319209" y="-114300"/>
            <a:ext cx="3059481" cy="7075171"/>
          </a:xfrm>
          <a:custGeom>
            <a:avLst/>
            <a:gdLst/>
            <a:ahLst/>
            <a:cxnLst/>
            <a:rect l="l" t="t" r="r" b="b"/>
            <a:pathLst>
              <a:path w="1513239" h="2709333">
                <a:moveTo>
                  <a:pt x="0" y="0"/>
                </a:moveTo>
                <a:lnTo>
                  <a:pt x="1513239" y="0"/>
                </a:lnTo>
                <a:lnTo>
                  <a:pt x="1513239" y="2709333"/>
                </a:lnTo>
                <a:lnTo>
                  <a:pt x="0" y="2709333"/>
                </a:lnTo>
                <a:close/>
              </a:path>
            </a:pathLst>
          </a:custGeom>
          <a:solidFill>
            <a:srgbClr val="13B452"/>
          </a:solidFill>
        </p:spPr>
        <p:txBody>
          <a:bodyPr/>
          <a:lstStyle/>
          <a:p>
            <a:endParaRPr lang="fr-FR"/>
          </a:p>
        </p:txBody>
      </p:sp>
      <p:sp>
        <p:nvSpPr>
          <p:cNvPr id="13" name="Freeform 5">
            <a:extLst>
              <a:ext uri="{FF2B5EF4-FFF2-40B4-BE49-F238E27FC236}">
                <a16:creationId xmlns:a16="http://schemas.microsoft.com/office/drawing/2014/main" id="{9B64B54E-A06D-96E5-5A10-7D573A0AA513}"/>
              </a:ext>
            </a:extLst>
          </p:cNvPr>
          <p:cNvSpPr/>
          <p:nvPr userDrawn="1"/>
        </p:nvSpPr>
        <p:spPr>
          <a:xfrm>
            <a:off x="7490891" y="1144595"/>
            <a:ext cx="3919529" cy="4420203"/>
          </a:xfrm>
          <a:custGeom>
            <a:avLst/>
            <a:gdLst/>
            <a:ahLst/>
            <a:cxnLst/>
            <a:rect l="l" t="t" r="r" b="b"/>
            <a:pathLst>
              <a:path w="7374446" h="8229600">
                <a:moveTo>
                  <a:pt x="0" y="0"/>
                </a:moveTo>
                <a:lnTo>
                  <a:pt x="7374445" y="0"/>
                </a:lnTo>
                <a:lnTo>
                  <a:pt x="7374445" y="8229600"/>
                </a:lnTo>
                <a:lnTo>
                  <a:pt x="0" y="8229600"/>
                </a:lnTo>
                <a:lnTo>
                  <a:pt x="0" y="0"/>
                </a:lnTo>
                <a:close/>
              </a:path>
            </a:pathLst>
          </a:custGeom>
          <a:blipFill>
            <a:blip r:embed="rId2"/>
            <a:stretch>
              <a:fillRect t="-17122" b="-17122"/>
            </a:stretch>
          </a:blipFill>
        </p:spPr>
        <p:txBody>
          <a:bodyPr/>
          <a:lstStyle/>
          <a:p>
            <a:endParaRPr lang="fr-FR" dirty="0"/>
          </a:p>
        </p:txBody>
      </p:sp>
    </p:spTree>
    <p:extLst>
      <p:ext uri="{BB962C8B-B14F-4D97-AF65-F5344CB8AC3E}">
        <p14:creationId xmlns:p14="http://schemas.microsoft.com/office/powerpoint/2010/main" val="2920800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7E01B0-C600-F6F0-CBF2-CCC75CD6BAF3}"/>
              </a:ext>
            </a:extLst>
          </p:cNvPr>
          <p:cNvSpPr/>
          <p:nvPr userDrawn="1"/>
        </p:nvSpPr>
        <p:spPr>
          <a:xfrm>
            <a:off x="-217170" y="-91440"/>
            <a:ext cx="12630150" cy="3566160"/>
          </a:xfrm>
          <a:prstGeom prst="rect">
            <a:avLst/>
          </a:prstGeom>
          <a:solidFill>
            <a:srgbClr val="0284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le 1">
            <a:extLst>
              <a:ext uri="{FF2B5EF4-FFF2-40B4-BE49-F238E27FC236}">
                <a16:creationId xmlns:a16="http://schemas.microsoft.com/office/drawing/2014/main" id="{CDB477A4-4D01-45B6-9563-0BF13BA72F7C}"/>
              </a:ext>
            </a:extLst>
          </p:cNvPr>
          <p:cNvSpPr>
            <a:spLocks noGrp="1"/>
          </p:cNvSpPr>
          <p:nvPr>
            <p:ph type="title" hasCustomPrompt="1"/>
          </p:nvPr>
        </p:nvSpPr>
        <p:spPr>
          <a:xfrm>
            <a:off x="650535" y="173736"/>
            <a:ext cx="10890929" cy="1097280"/>
          </a:xfrm>
        </p:spPr>
        <p:txBody>
          <a:bodyPr/>
          <a:lstStyle/>
          <a:p>
            <a:pPr algn="ctr">
              <a:lnSpc>
                <a:spcPts val="5239"/>
              </a:lnSpc>
            </a:pPr>
            <a:r>
              <a:rPr lang="en-US" sz="3999" dirty="0">
                <a:solidFill>
                  <a:srgbClr val="FFFFFF"/>
                </a:solidFill>
                <a:latin typeface="Roboto"/>
                <a:ea typeface="Roboto"/>
                <a:cs typeface="Roboto"/>
                <a:sym typeface="Roboto"/>
              </a:rPr>
              <a:t>Lorem ipsum dolor sit </a:t>
            </a:r>
            <a:r>
              <a:rPr lang="en-US" sz="3999" dirty="0" err="1">
                <a:solidFill>
                  <a:srgbClr val="FFFFFF"/>
                </a:solidFill>
                <a:latin typeface="Roboto"/>
                <a:ea typeface="Roboto"/>
                <a:cs typeface="Roboto"/>
                <a:sym typeface="Roboto"/>
              </a:rPr>
              <a:t>amet</a:t>
            </a:r>
            <a:r>
              <a:rPr lang="en-US" sz="3999" dirty="0">
                <a:solidFill>
                  <a:srgbClr val="FFFFFF"/>
                </a:solidFill>
                <a:latin typeface="Roboto"/>
                <a:ea typeface="Roboto"/>
                <a:cs typeface="Roboto"/>
                <a:sym typeface="Roboto"/>
              </a:rPr>
              <a:t>, </a:t>
            </a:r>
            <a:r>
              <a:rPr lang="en-US" sz="3999" dirty="0" err="1">
                <a:solidFill>
                  <a:srgbClr val="FFFFFF"/>
                </a:solidFill>
                <a:latin typeface="Roboto"/>
                <a:ea typeface="Roboto"/>
                <a:cs typeface="Roboto"/>
                <a:sym typeface="Roboto"/>
              </a:rPr>
              <a:t>consectetur</a:t>
            </a:r>
            <a:r>
              <a:rPr lang="en-US" sz="3999" dirty="0">
                <a:solidFill>
                  <a:srgbClr val="FFFFFF"/>
                </a:solidFill>
                <a:latin typeface="Roboto"/>
                <a:ea typeface="Roboto"/>
                <a:cs typeface="Roboto"/>
                <a:sym typeface="Roboto"/>
              </a:rPr>
              <a:t> </a:t>
            </a:r>
            <a:r>
              <a:rPr lang="en-US" sz="3999" dirty="0" err="1">
                <a:solidFill>
                  <a:srgbClr val="FFFFFF"/>
                </a:solidFill>
                <a:latin typeface="Roboto"/>
                <a:ea typeface="Roboto"/>
                <a:cs typeface="Roboto"/>
                <a:sym typeface="Roboto"/>
              </a:rPr>
              <a:t>adipiscing</a:t>
            </a:r>
            <a:r>
              <a:rPr lang="en-US" sz="3999" dirty="0">
                <a:solidFill>
                  <a:srgbClr val="FFFFFF"/>
                </a:solidFill>
                <a:latin typeface="Roboto"/>
                <a:ea typeface="Roboto"/>
                <a:cs typeface="Roboto"/>
                <a:sym typeface="Roboto"/>
              </a:rPr>
              <a:t> </a:t>
            </a:r>
            <a:r>
              <a:rPr lang="en-US" sz="3999" dirty="0" err="1">
                <a:solidFill>
                  <a:srgbClr val="FFFFFF"/>
                </a:solidFill>
                <a:latin typeface="Roboto"/>
                <a:ea typeface="Roboto"/>
                <a:cs typeface="Roboto"/>
                <a:sym typeface="Roboto"/>
              </a:rPr>
              <a:t>elit</a:t>
            </a:r>
            <a:r>
              <a:rPr lang="en-US" sz="3999" dirty="0">
                <a:solidFill>
                  <a:srgbClr val="FFFFFF"/>
                </a:solidFill>
                <a:latin typeface="Roboto"/>
                <a:ea typeface="Roboto"/>
                <a:cs typeface="Roboto"/>
                <a:sym typeface="Roboto"/>
              </a:rPr>
              <a:t>....</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hasCustomPrompt="1"/>
          </p:nvPr>
        </p:nvSpPr>
        <p:spPr>
          <a:xfrm>
            <a:off x="3489959" y="1614551"/>
            <a:ext cx="5212080" cy="940562"/>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Pct val="87000"/>
              <a:buFont typeface="Arial" panose="020B0604020202020204" pitchFamily="34" charset="0"/>
              <a:buNone/>
              <a:tabLst/>
              <a:defRPr/>
            </a:pPr>
            <a:r>
              <a:rPr lang="en-US" sz="2000" dirty="0">
                <a:solidFill>
                  <a:srgbClr val="FFFFFF"/>
                </a:solidFill>
                <a:latin typeface="Roboto"/>
                <a:ea typeface="Roboto"/>
                <a:cs typeface="Roboto"/>
                <a:sym typeface="Roboto"/>
              </a:rPr>
              <a:t>Lorem ipsum dolor sit </a:t>
            </a:r>
            <a:r>
              <a:rPr lang="en-US" sz="2000" dirty="0" err="1">
                <a:solidFill>
                  <a:srgbClr val="FFFFFF"/>
                </a:solidFill>
                <a:latin typeface="Roboto"/>
                <a:ea typeface="Roboto"/>
                <a:cs typeface="Roboto"/>
                <a:sym typeface="Roboto"/>
              </a:rPr>
              <a:t>amet</a:t>
            </a:r>
            <a:r>
              <a:rPr lang="en-US" sz="2000" dirty="0">
                <a:solidFill>
                  <a:srgbClr val="FFFFFF"/>
                </a:solidFill>
                <a:latin typeface="Roboto"/>
                <a:ea typeface="Roboto"/>
                <a:cs typeface="Roboto"/>
                <a:sym typeface="Roboto"/>
              </a:rPr>
              <a:t>, </a:t>
            </a:r>
            <a:r>
              <a:rPr lang="en-US" sz="2000" dirty="0" err="1">
                <a:solidFill>
                  <a:srgbClr val="FFFFFF"/>
                </a:solidFill>
                <a:latin typeface="Roboto"/>
                <a:ea typeface="Roboto"/>
                <a:cs typeface="Roboto"/>
                <a:sym typeface="Roboto"/>
              </a:rPr>
              <a:t>consectetur</a:t>
            </a:r>
            <a:r>
              <a:rPr lang="en-US" sz="2000" dirty="0">
                <a:solidFill>
                  <a:srgbClr val="FFFFFF"/>
                </a:solidFill>
                <a:latin typeface="Roboto"/>
                <a:ea typeface="Roboto"/>
                <a:cs typeface="Roboto"/>
                <a:sym typeface="Roboto"/>
              </a:rPr>
              <a:t> </a:t>
            </a:r>
            <a:r>
              <a:rPr lang="en-US" sz="2000" dirty="0" err="1">
                <a:solidFill>
                  <a:srgbClr val="FFFFFF"/>
                </a:solidFill>
                <a:latin typeface="Roboto"/>
                <a:ea typeface="Roboto"/>
                <a:cs typeface="Roboto"/>
                <a:sym typeface="Roboto"/>
              </a:rPr>
              <a:t>adipiscing</a:t>
            </a:r>
            <a:r>
              <a:rPr lang="en-US" sz="2000" dirty="0">
                <a:solidFill>
                  <a:srgbClr val="FFFFFF"/>
                </a:solidFill>
                <a:latin typeface="Roboto"/>
                <a:ea typeface="Roboto"/>
                <a:cs typeface="Roboto"/>
                <a:sym typeface="Roboto"/>
              </a:rPr>
              <a:t> </a:t>
            </a:r>
            <a:r>
              <a:rPr lang="en-US" sz="2000" dirty="0" err="1">
                <a:solidFill>
                  <a:srgbClr val="FFFFFF"/>
                </a:solidFill>
                <a:latin typeface="Roboto"/>
                <a:ea typeface="Roboto"/>
                <a:cs typeface="Roboto"/>
                <a:sym typeface="Roboto"/>
              </a:rPr>
              <a:t>elit</a:t>
            </a:r>
            <a:r>
              <a:rPr lang="en-US" sz="2000" dirty="0">
                <a:solidFill>
                  <a:srgbClr val="FFFFFF"/>
                </a:solidFill>
                <a:latin typeface="Roboto"/>
                <a:ea typeface="Roboto"/>
                <a:cs typeface="Roboto"/>
                <a:sym typeface="Roboto"/>
              </a:rPr>
              <a:t>...</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a:xfrm>
            <a:off x="640080" y="6356350"/>
            <a:ext cx="2743200" cy="365125"/>
          </a:xfrm>
          <a:prstGeom prst="rect">
            <a:avLst/>
          </a:prstGeom>
        </p:spPr>
        <p:txBody>
          <a:bodyPr/>
          <a:lstStyle/>
          <a:p>
            <a:fld id="{E579ABC2-0180-4F3A-A895-A85BC724D472}" type="datetime1">
              <a:rPr lang="en-US" smtClean="0"/>
              <a:t>7/10/2025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a:xfrm>
            <a:off x="6767622" y="6356350"/>
            <a:ext cx="4040373"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a:xfrm>
            <a:off x="10807995" y="6356350"/>
            <a:ext cx="723014" cy="365125"/>
          </a:xfrm>
          <a:prstGeom prst="rect">
            <a:avLst/>
          </a:prstGeom>
        </p:spPr>
        <p:txBody>
          <a:bodyPr/>
          <a:lstStyle/>
          <a:p>
            <a:fld id="{70C12960-6E85-460F-B6E3-5B82CB31AF3D}" type="slidenum">
              <a:rPr lang="en-US" smtClean="0"/>
              <a:t>‹#›</a:t>
            </a:fld>
            <a:endParaRPr lang="en-US"/>
          </a:p>
        </p:txBody>
      </p:sp>
      <p:sp>
        <p:nvSpPr>
          <p:cNvPr id="9" name="ZoneTexte 8">
            <a:extLst>
              <a:ext uri="{FF2B5EF4-FFF2-40B4-BE49-F238E27FC236}">
                <a16:creationId xmlns:a16="http://schemas.microsoft.com/office/drawing/2014/main" id="{BAE631EA-1D53-7963-ACE7-52EFF8BE7CFC}"/>
              </a:ext>
            </a:extLst>
          </p:cNvPr>
          <p:cNvSpPr txBox="1"/>
          <p:nvPr userDrawn="1"/>
        </p:nvSpPr>
        <p:spPr>
          <a:xfrm>
            <a:off x="2548889" y="3992205"/>
            <a:ext cx="24345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Roboto"/>
                <a:ea typeface="Roboto"/>
                <a:cs typeface="Roboto"/>
                <a:sym typeface="Roboto"/>
              </a:rPr>
              <a:t>Lorem ipsum dolor sit </a:t>
            </a:r>
            <a:r>
              <a:rPr lang="en-US" sz="1800" dirty="0" err="1">
                <a:solidFill>
                  <a:schemeClr val="tx1"/>
                </a:solidFill>
                <a:latin typeface="Roboto"/>
                <a:ea typeface="Roboto"/>
                <a:cs typeface="Roboto"/>
                <a:sym typeface="Roboto"/>
              </a:rPr>
              <a:t>amet</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consectetur</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adipiscing</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elit</a:t>
            </a:r>
            <a:r>
              <a:rPr lang="en-US" sz="1800" dirty="0">
                <a:solidFill>
                  <a:schemeClr val="tx1"/>
                </a:solidFill>
                <a:latin typeface="Roboto"/>
                <a:ea typeface="Roboto"/>
                <a:cs typeface="Roboto"/>
                <a:sym typeface="Roboto"/>
              </a:rPr>
              <a:t>....</a:t>
            </a:r>
          </a:p>
          <a:p>
            <a:endParaRPr lang="fr-FR" dirty="0">
              <a:solidFill>
                <a:schemeClr val="tx1"/>
              </a:solidFill>
            </a:endParaRPr>
          </a:p>
        </p:txBody>
      </p:sp>
      <p:sp>
        <p:nvSpPr>
          <p:cNvPr id="10" name="ZoneTexte 9">
            <a:extLst>
              <a:ext uri="{FF2B5EF4-FFF2-40B4-BE49-F238E27FC236}">
                <a16:creationId xmlns:a16="http://schemas.microsoft.com/office/drawing/2014/main" id="{FD4AC79A-57ED-5DD3-7149-01B8355AEA8B}"/>
              </a:ext>
            </a:extLst>
          </p:cNvPr>
          <p:cNvSpPr txBox="1"/>
          <p:nvPr userDrawn="1"/>
        </p:nvSpPr>
        <p:spPr>
          <a:xfrm>
            <a:off x="8907779" y="3992205"/>
            <a:ext cx="28651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Roboto"/>
                <a:ea typeface="Roboto"/>
                <a:cs typeface="Roboto"/>
                <a:sym typeface="Roboto"/>
              </a:rPr>
              <a:t>Lorem ipsum dolor sit </a:t>
            </a:r>
            <a:r>
              <a:rPr lang="en-US" sz="1800" dirty="0" err="1">
                <a:solidFill>
                  <a:schemeClr val="tx1"/>
                </a:solidFill>
                <a:latin typeface="Roboto"/>
                <a:ea typeface="Roboto"/>
                <a:cs typeface="Roboto"/>
                <a:sym typeface="Roboto"/>
              </a:rPr>
              <a:t>amet</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consectetur</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adipiscing</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elit</a:t>
            </a:r>
            <a:r>
              <a:rPr lang="en-US" sz="1800" dirty="0">
                <a:solidFill>
                  <a:schemeClr val="tx1"/>
                </a:solidFill>
                <a:latin typeface="Roboto"/>
                <a:ea typeface="Roboto"/>
                <a:cs typeface="Roboto"/>
                <a:sym typeface="Roboto"/>
              </a:rPr>
              <a:t>....</a:t>
            </a:r>
          </a:p>
          <a:p>
            <a:endParaRPr lang="fr-FR" dirty="0">
              <a:solidFill>
                <a:schemeClr val="tx1"/>
              </a:solidFill>
            </a:endParaRPr>
          </a:p>
        </p:txBody>
      </p:sp>
      <p:sp>
        <p:nvSpPr>
          <p:cNvPr id="11" name="Freeform 5">
            <a:extLst>
              <a:ext uri="{FF2B5EF4-FFF2-40B4-BE49-F238E27FC236}">
                <a16:creationId xmlns:a16="http://schemas.microsoft.com/office/drawing/2014/main" id="{1CD89C43-BDF4-15B6-4F9A-09C52CE85FB7}"/>
              </a:ext>
            </a:extLst>
          </p:cNvPr>
          <p:cNvSpPr/>
          <p:nvPr userDrawn="1"/>
        </p:nvSpPr>
        <p:spPr>
          <a:xfrm>
            <a:off x="365760" y="3985240"/>
            <a:ext cx="1596860" cy="1729760"/>
          </a:xfrm>
          <a:custGeom>
            <a:avLst/>
            <a:gdLst/>
            <a:ahLst/>
            <a:cxnLst/>
            <a:rect l="l" t="t" r="r" b="b"/>
            <a:pathLst>
              <a:path w="2632651" h="2788032">
                <a:moveTo>
                  <a:pt x="0" y="0"/>
                </a:moveTo>
                <a:lnTo>
                  <a:pt x="2632651" y="0"/>
                </a:lnTo>
                <a:lnTo>
                  <a:pt x="2632651" y="2788032"/>
                </a:lnTo>
                <a:lnTo>
                  <a:pt x="0" y="2788032"/>
                </a:lnTo>
                <a:lnTo>
                  <a:pt x="0" y="0"/>
                </a:lnTo>
                <a:close/>
              </a:path>
            </a:pathLst>
          </a:custGeom>
          <a:blipFill>
            <a:blip r:embed="rId2"/>
            <a:stretch>
              <a:fillRect l="-21335" r="-37616"/>
            </a:stretch>
          </a:blipFill>
        </p:spPr>
        <p:txBody>
          <a:bodyPr/>
          <a:lstStyle/>
          <a:p>
            <a:endParaRPr lang="fr-FR"/>
          </a:p>
        </p:txBody>
      </p:sp>
      <p:sp>
        <p:nvSpPr>
          <p:cNvPr id="13" name="Freeform 6">
            <a:extLst>
              <a:ext uri="{FF2B5EF4-FFF2-40B4-BE49-F238E27FC236}">
                <a16:creationId xmlns:a16="http://schemas.microsoft.com/office/drawing/2014/main" id="{DCBF3793-561B-4452-A2F1-C57EB71188BC}"/>
              </a:ext>
            </a:extLst>
          </p:cNvPr>
          <p:cNvSpPr/>
          <p:nvPr userDrawn="1"/>
        </p:nvSpPr>
        <p:spPr>
          <a:xfrm>
            <a:off x="6627040" y="3985061"/>
            <a:ext cx="1751885" cy="1729760"/>
          </a:xfrm>
          <a:custGeom>
            <a:avLst/>
            <a:gdLst/>
            <a:ahLst/>
            <a:cxnLst/>
            <a:rect l="l" t="t" r="r" b="b"/>
            <a:pathLst>
              <a:path w="2632651" h="2788032">
                <a:moveTo>
                  <a:pt x="0" y="0"/>
                </a:moveTo>
                <a:lnTo>
                  <a:pt x="2632651" y="0"/>
                </a:lnTo>
                <a:lnTo>
                  <a:pt x="2632651" y="2788032"/>
                </a:lnTo>
                <a:lnTo>
                  <a:pt x="0" y="2788032"/>
                </a:lnTo>
                <a:lnTo>
                  <a:pt x="0" y="0"/>
                </a:lnTo>
                <a:close/>
              </a:path>
            </a:pathLst>
          </a:custGeom>
          <a:blipFill>
            <a:blip r:embed="rId3"/>
            <a:stretch>
              <a:fillRect l="-2951" r="-2951"/>
            </a:stretch>
          </a:blipFill>
        </p:spPr>
        <p:txBody>
          <a:bodyPr/>
          <a:lstStyle/>
          <a:p>
            <a:endParaRPr lang="fr-FR"/>
          </a:p>
        </p:txBody>
      </p:sp>
      <p:sp>
        <p:nvSpPr>
          <p:cNvPr id="16" name="Freeform 8">
            <a:extLst>
              <a:ext uri="{FF2B5EF4-FFF2-40B4-BE49-F238E27FC236}">
                <a16:creationId xmlns:a16="http://schemas.microsoft.com/office/drawing/2014/main" id="{F100B5E3-3056-88A2-81B3-CEFACFE1CEAF}"/>
              </a:ext>
            </a:extLst>
          </p:cNvPr>
          <p:cNvSpPr/>
          <p:nvPr userDrawn="1"/>
        </p:nvSpPr>
        <p:spPr>
          <a:xfrm>
            <a:off x="2145523" y="4073566"/>
            <a:ext cx="314528" cy="309755"/>
          </a:xfrm>
          <a:custGeom>
            <a:avLst/>
            <a:gdLst/>
            <a:ahLst/>
            <a:cxnLst/>
            <a:rect l="l" t="t" r="r" b="b"/>
            <a:pathLst>
              <a:path w="658903" h="658903">
                <a:moveTo>
                  <a:pt x="0" y="0"/>
                </a:moveTo>
                <a:lnTo>
                  <a:pt x="658903" y="0"/>
                </a:lnTo>
                <a:lnTo>
                  <a:pt x="658903" y="658903"/>
                </a:lnTo>
                <a:lnTo>
                  <a:pt x="0" y="658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7" name="Freeform 7">
            <a:extLst>
              <a:ext uri="{FF2B5EF4-FFF2-40B4-BE49-F238E27FC236}">
                <a16:creationId xmlns:a16="http://schemas.microsoft.com/office/drawing/2014/main" id="{8ABAF5B6-4C6F-6894-DC7B-9C57B3BB4230}"/>
              </a:ext>
            </a:extLst>
          </p:cNvPr>
          <p:cNvSpPr/>
          <p:nvPr userDrawn="1"/>
        </p:nvSpPr>
        <p:spPr>
          <a:xfrm>
            <a:off x="8544775" y="4084572"/>
            <a:ext cx="314528" cy="309755"/>
          </a:xfrm>
          <a:custGeom>
            <a:avLst/>
            <a:gdLst/>
            <a:ahLst/>
            <a:cxnLst/>
            <a:rect l="l" t="t" r="r" b="b"/>
            <a:pathLst>
              <a:path w="658903" h="658903">
                <a:moveTo>
                  <a:pt x="0" y="0"/>
                </a:moveTo>
                <a:lnTo>
                  <a:pt x="658903" y="0"/>
                </a:lnTo>
                <a:lnTo>
                  <a:pt x="658903" y="658903"/>
                </a:lnTo>
                <a:lnTo>
                  <a:pt x="0" y="6589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dirty="0"/>
          </a:p>
        </p:txBody>
      </p:sp>
      <p:sp>
        <p:nvSpPr>
          <p:cNvPr id="19" name="ZoneTexte 18">
            <a:extLst>
              <a:ext uri="{FF2B5EF4-FFF2-40B4-BE49-F238E27FC236}">
                <a16:creationId xmlns:a16="http://schemas.microsoft.com/office/drawing/2014/main" id="{0F3491C9-879A-F339-27BD-89921017BE71}"/>
              </a:ext>
            </a:extLst>
          </p:cNvPr>
          <p:cNvSpPr txBox="1"/>
          <p:nvPr userDrawn="1"/>
        </p:nvSpPr>
        <p:spPr>
          <a:xfrm>
            <a:off x="2174479" y="4850870"/>
            <a:ext cx="3634696" cy="1119537"/>
          </a:xfrm>
          <a:prstGeom prst="rect">
            <a:avLst/>
          </a:prstGeom>
          <a:noFill/>
        </p:spPr>
        <p:txBody>
          <a:bodyPr wrap="square">
            <a:spAutoFit/>
          </a:bodyPr>
          <a:lstStyle/>
          <a:p>
            <a:pPr algn="l">
              <a:lnSpc>
                <a:spcPts val="2799"/>
              </a:lnSpc>
            </a:pPr>
            <a:r>
              <a:rPr lang="en-US" sz="1200" dirty="0">
                <a:solidFill>
                  <a:srgbClr val="000000"/>
                </a:solidFill>
                <a:latin typeface="Open Sans"/>
                <a:ea typeface="Open Sans"/>
                <a:cs typeface="Open Sans"/>
                <a:sym typeface="Open Sans"/>
              </a:rPr>
              <a:t>Lorem ipsum dolor sit </a:t>
            </a:r>
            <a:r>
              <a:rPr lang="en-US" sz="1200" dirty="0" err="1">
                <a:solidFill>
                  <a:srgbClr val="000000"/>
                </a:solidFill>
                <a:latin typeface="Open Sans"/>
                <a:ea typeface="Open Sans"/>
                <a:cs typeface="Open Sans"/>
                <a:sym typeface="Open Sans"/>
              </a:rPr>
              <a:t>amet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consectetur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adipiscing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elit</a:t>
            </a:r>
            <a:r>
              <a:rPr lang="en-US" sz="1200" dirty="0">
                <a:solidFill>
                  <a:srgbClr val="000000"/>
                </a:solidFill>
                <a:latin typeface="Open Sans"/>
                <a:ea typeface="Open Sans"/>
                <a:cs typeface="Open Sans"/>
                <a:sym typeface="Open Sans"/>
              </a:rPr>
              <a:t>, sed do </a:t>
            </a:r>
            <a:r>
              <a:rPr lang="en-US" sz="1200" dirty="0" err="1">
                <a:solidFill>
                  <a:srgbClr val="000000"/>
                </a:solidFill>
                <a:latin typeface="Open Sans"/>
                <a:ea typeface="Open Sans"/>
                <a:cs typeface="Open Sans"/>
                <a:sym typeface="Open Sans"/>
              </a:rPr>
              <a:t>eiusmod</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tempor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incididunt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ut</a:t>
            </a:r>
            <a:r>
              <a:rPr lang="en-US" sz="1200" dirty="0">
                <a:solidFill>
                  <a:srgbClr val="000000"/>
                </a:solidFill>
                <a:latin typeface="Open Sans"/>
                <a:ea typeface="Open Sans"/>
                <a:cs typeface="Open Sans"/>
                <a:sym typeface="Open Sans"/>
              </a:rPr>
              <a:t> labore et dolore magna </a:t>
            </a:r>
            <a:r>
              <a:rPr lang="en-US" sz="1200" dirty="0" err="1">
                <a:solidFill>
                  <a:srgbClr val="000000"/>
                </a:solidFill>
                <a:latin typeface="Open Sans"/>
                <a:ea typeface="Open Sans"/>
                <a:cs typeface="Open Sans"/>
                <a:sym typeface="Open Sans"/>
              </a:rPr>
              <a:t>aliqua</a:t>
            </a:r>
            <a:r>
              <a:rPr lang="en-US" sz="1200" dirty="0">
                <a:solidFill>
                  <a:srgbClr val="000000"/>
                </a:solidFill>
                <a:latin typeface="Open Sans"/>
                <a:ea typeface="Open Sans"/>
                <a:cs typeface="Open Sans"/>
                <a:sym typeface="Open Sans"/>
              </a:rPr>
              <a:t>.</a:t>
            </a:r>
          </a:p>
        </p:txBody>
      </p:sp>
      <p:sp>
        <p:nvSpPr>
          <p:cNvPr id="20" name="ZoneTexte 19">
            <a:extLst>
              <a:ext uri="{FF2B5EF4-FFF2-40B4-BE49-F238E27FC236}">
                <a16:creationId xmlns:a16="http://schemas.microsoft.com/office/drawing/2014/main" id="{A62D8029-2717-9C0A-0DA6-BADFC2B0A531}"/>
              </a:ext>
            </a:extLst>
          </p:cNvPr>
          <p:cNvSpPr txBox="1"/>
          <p:nvPr userDrawn="1"/>
        </p:nvSpPr>
        <p:spPr>
          <a:xfrm>
            <a:off x="8667058" y="4871455"/>
            <a:ext cx="3634696" cy="1119537"/>
          </a:xfrm>
          <a:prstGeom prst="rect">
            <a:avLst/>
          </a:prstGeom>
          <a:noFill/>
        </p:spPr>
        <p:txBody>
          <a:bodyPr wrap="square">
            <a:spAutoFit/>
          </a:bodyPr>
          <a:lstStyle/>
          <a:p>
            <a:pPr algn="l">
              <a:lnSpc>
                <a:spcPts val="2799"/>
              </a:lnSpc>
            </a:pPr>
            <a:r>
              <a:rPr lang="en-US" sz="1200" dirty="0">
                <a:solidFill>
                  <a:srgbClr val="000000"/>
                </a:solidFill>
                <a:latin typeface="Open Sans"/>
                <a:ea typeface="Open Sans"/>
                <a:cs typeface="Open Sans"/>
                <a:sym typeface="Open Sans"/>
              </a:rPr>
              <a:t>Lorem ipsum dolor sit </a:t>
            </a:r>
            <a:r>
              <a:rPr lang="en-US" sz="1200" dirty="0" err="1">
                <a:solidFill>
                  <a:srgbClr val="000000"/>
                </a:solidFill>
                <a:latin typeface="Open Sans"/>
                <a:ea typeface="Open Sans"/>
                <a:cs typeface="Open Sans"/>
                <a:sym typeface="Open Sans"/>
              </a:rPr>
              <a:t>amet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consectetur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adipiscing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elit</a:t>
            </a:r>
            <a:r>
              <a:rPr lang="en-US" sz="1200" dirty="0">
                <a:solidFill>
                  <a:srgbClr val="000000"/>
                </a:solidFill>
                <a:latin typeface="Open Sans"/>
                <a:ea typeface="Open Sans"/>
                <a:cs typeface="Open Sans"/>
                <a:sym typeface="Open Sans"/>
              </a:rPr>
              <a:t>, sed do </a:t>
            </a:r>
            <a:r>
              <a:rPr lang="en-US" sz="1200" dirty="0" err="1">
                <a:solidFill>
                  <a:srgbClr val="000000"/>
                </a:solidFill>
                <a:latin typeface="Open Sans"/>
                <a:ea typeface="Open Sans"/>
                <a:cs typeface="Open Sans"/>
                <a:sym typeface="Open Sans"/>
              </a:rPr>
              <a:t>eiusmod</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tempor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incididunt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ut</a:t>
            </a:r>
            <a:r>
              <a:rPr lang="en-US" sz="1200" dirty="0">
                <a:solidFill>
                  <a:srgbClr val="000000"/>
                </a:solidFill>
                <a:latin typeface="Open Sans"/>
                <a:ea typeface="Open Sans"/>
                <a:cs typeface="Open Sans"/>
                <a:sym typeface="Open Sans"/>
              </a:rPr>
              <a:t> labore et dolore magna </a:t>
            </a:r>
            <a:r>
              <a:rPr lang="en-US" sz="1200" dirty="0" err="1">
                <a:solidFill>
                  <a:srgbClr val="000000"/>
                </a:solidFill>
                <a:latin typeface="Open Sans"/>
                <a:ea typeface="Open Sans"/>
                <a:cs typeface="Open Sans"/>
                <a:sym typeface="Open Sans"/>
              </a:rPr>
              <a:t>aliqua</a:t>
            </a:r>
            <a:r>
              <a:rPr lang="en-US" sz="1200" dirty="0">
                <a:solidFill>
                  <a:srgbClr val="000000"/>
                </a:solidFill>
                <a:latin typeface="Open Sans"/>
                <a:ea typeface="Open Sans"/>
                <a:cs typeface="Open Sans"/>
                <a:sym typeface="Open Sans"/>
              </a:rPr>
              <a:t>.</a:t>
            </a:r>
          </a:p>
        </p:txBody>
      </p:sp>
    </p:spTree>
    <p:extLst>
      <p:ext uri="{BB962C8B-B14F-4D97-AF65-F5344CB8AC3E}">
        <p14:creationId xmlns:p14="http://schemas.microsoft.com/office/powerpoint/2010/main" val="4274556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7E01B0-C600-F6F0-CBF2-CCC75CD6BAF3}"/>
              </a:ext>
            </a:extLst>
          </p:cNvPr>
          <p:cNvSpPr/>
          <p:nvPr userDrawn="1"/>
        </p:nvSpPr>
        <p:spPr>
          <a:xfrm>
            <a:off x="-217170" y="-91440"/>
            <a:ext cx="12630150" cy="3566160"/>
          </a:xfrm>
          <a:prstGeom prst="rect">
            <a:avLst/>
          </a:prstGeom>
          <a:solidFill>
            <a:srgbClr val="13B4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le 1">
            <a:extLst>
              <a:ext uri="{FF2B5EF4-FFF2-40B4-BE49-F238E27FC236}">
                <a16:creationId xmlns:a16="http://schemas.microsoft.com/office/drawing/2014/main" id="{CDB477A4-4D01-45B6-9563-0BF13BA72F7C}"/>
              </a:ext>
            </a:extLst>
          </p:cNvPr>
          <p:cNvSpPr>
            <a:spLocks noGrp="1"/>
          </p:cNvSpPr>
          <p:nvPr>
            <p:ph type="title" hasCustomPrompt="1"/>
          </p:nvPr>
        </p:nvSpPr>
        <p:spPr>
          <a:xfrm>
            <a:off x="650535" y="173736"/>
            <a:ext cx="10890929" cy="1097280"/>
          </a:xfrm>
        </p:spPr>
        <p:txBody>
          <a:bodyPr/>
          <a:lstStyle/>
          <a:p>
            <a:pPr algn="ctr">
              <a:lnSpc>
                <a:spcPts val="5239"/>
              </a:lnSpc>
            </a:pPr>
            <a:r>
              <a:rPr lang="en-US" sz="3999" dirty="0">
                <a:solidFill>
                  <a:srgbClr val="FFFFFF"/>
                </a:solidFill>
                <a:latin typeface="Roboto"/>
                <a:ea typeface="Roboto"/>
                <a:cs typeface="Roboto"/>
                <a:sym typeface="Roboto"/>
              </a:rPr>
              <a:t>Lorem ipsum dolor sit </a:t>
            </a:r>
            <a:r>
              <a:rPr lang="en-US" sz="3999" dirty="0" err="1">
                <a:solidFill>
                  <a:srgbClr val="FFFFFF"/>
                </a:solidFill>
                <a:latin typeface="Roboto"/>
                <a:ea typeface="Roboto"/>
                <a:cs typeface="Roboto"/>
                <a:sym typeface="Roboto"/>
              </a:rPr>
              <a:t>amet</a:t>
            </a:r>
            <a:r>
              <a:rPr lang="en-US" sz="3999" dirty="0">
                <a:solidFill>
                  <a:srgbClr val="FFFFFF"/>
                </a:solidFill>
                <a:latin typeface="Roboto"/>
                <a:ea typeface="Roboto"/>
                <a:cs typeface="Roboto"/>
                <a:sym typeface="Roboto"/>
              </a:rPr>
              <a:t>, </a:t>
            </a:r>
            <a:r>
              <a:rPr lang="en-US" sz="3999" dirty="0" err="1">
                <a:solidFill>
                  <a:srgbClr val="FFFFFF"/>
                </a:solidFill>
                <a:latin typeface="Roboto"/>
                <a:ea typeface="Roboto"/>
                <a:cs typeface="Roboto"/>
                <a:sym typeface="Roboto"/>
              </a:rPr>
              <a:t>consectetur</a:t>
            </a:r>
            <a:r>
              <a:rPr lang="en-US" sz="3999" dirty="0">
                <a:solidFill>
                  <a:srgbClr val="FFFFFF"/>
                </a:solidFill>
                <a:latin typeface="Roboto"/>
                <a:ea typeface="Roboto"/>
                <a:cs typeface="Roboto"/>
                <a:sym typeface="Roboto"/>
              </a:rPr>
              <a:t> </a:t>
            </a:r>
            <a:r>
              <a:rPr lang="en-US" sz="3999" dirty="0" err="1">
                <a:solidFill>
                  <a:srgbClr val="FFFFFF"/>
                </a:solidFill>
                <a:latin typeface="Roboto"/>
                <a:ea typeface="Roboto"/>
                <a:cs typeface="Roboto"/>
                <a:sym typeface="Roboto"/>
              </a:rPr>
              <a:t>adipiscing</a:t>
            </a:r>
            <a:r>
              <a:rPr lang="en-US" sz="3999" dirty="0">
                <a:solidFill>
                  <a:srgbClr val="FFFFFF"/>
                </a:solidFill>
                <a:latin typeface="Roboto"/>
                <a:ea typeface="Roboto"/>
                <a:cs typeface="Roboto"/>
                <a:sym typeface="Roboto"/>
              </a:rPr>
              <a:t> </a:t>
            </a:r>
            <a:r>
              <a:rPr lang="en-US" sz="3999" dirty="0" err="1">
                <a:solidFill>
                  <a:srgbClr val="FFFFFF"/>
                </a:solidFill>
                <a:latin typeface="Roboto"/>
                <a:ea typeface="Roboto"/>
                <a:cs typeface="Roboto"/>
                <a:sym typeface="Roboto"/>
              </a:rPr>
              <a:t>elit</a:t>
            </a:r>
            <a:r>
              <a:rPr lang="en-US" sz="3999" dirty="0">
                <a:solidFill>
                  <a:srgbClr val="FFFFFF"/>
                </a:solidFill>
                <a:latin typeface="Roboto"/>
                <a:ea typeface="Roboto"/>
                <a:cs typeface="Roboto"/>
                <a:sym typeface="Roboto"/>
              </a:rPr>
              <a:t>....</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hasCustomPrompt="1"/>
          </p:nvPr>
        </p:nvSpPr>
        <p:spPr>
          <a:xfrm>
            <a:off x="3489959" y="1614551"/>
            <a:ext cx="5212080" cy="940562"/>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Pct val="87000"/>
              <a:buFont typeface="Arial" panose="020B0604020202020204" pitchFamily="34" charset="0"/>
              <a:buNone/>
              <a:tabLst/>
              <a:defRPr/>
            </a:pPr>
            <a:r>
              <a:rPr lang="en-US" sz="2000" dirty="0">
                <a:solidFill>
                  <a:srgbClr val="FFFFFF"/>
                </a:solidFill>
                <a:latin typeface="Roboto"/>
                <a:ea typeface="Roboto"/>
                <a:cs typeface="Roboto"/>
                <a:sym typeface="Roboto"/>
              </a:rPr>
              <a:t>Lorem ipsum dolor sit </a:t>
            </a:r>
            <a:r>
              <a:rPr lang="en-US" sz="2000" dirty="0" err="1">
                <a:solidFill>
                  <a:srgbClr val="FFFFFF"/>
                </a:solidFill>
                <a:latin typeface="Roboto"/>
                <a:ea typeface="Roboto"/>
                <a:cs typeface="Roboto"/>
                <a:sym typeface="Roboto"/>
              </a:rPr>
              <a:t>amet</a:t>
            </a:r>
            <a:r>
              <a:rPr lang="en-US" sz="2000" dirty="0">
                <a:solidFill>
                  <a:srgbClr val="FFFFFF"/>
                </a:solidFill>
                <a:latin typeface="Roboto"/>
                <a:ea typeface="Roboto"/>
                <a:cs typeface="Roboto"/>
                <a:sym typeface="Roboto"/>
              </a:rPr>
              <a:t>, </a:t>
            </a:r>
            <a:r>
              <a:rPr lang="en-US" sz="2000" dirty="0" err="1">
                <a:solidFill>
                  <a:srgbClr val="FFFFFF"/>
                </a:solidFill>
                <a:latin typeface="Roboto"/>
                <a:ea typeface="Roboto"/>
                <a:cs typeface="Roboto"/>
                <a:sym typeface="Roboto"/>
              </a:rPr>
              <a:t>consectetur</a:t>
            </a:r>
            <a:r>
              <a:rPr lang="en-US" sz="2000" dirty="0">
                <a:solidFill>
                  <a:srgbClr val="FFFFFF"/>
                </a:solidFill>
                <a:latin typeface="Roboto"/>
                <a:ea typeface="Roboto"/>
                <a:cs typeface="Roboto"/>
                <a:sym typeface="Roboto"/>
              </a:rPr>
              <a:t> </a:t>
            </a:r>
            <a:r>
              <a:rPr lang="en-US" sz="2000" dirty="0" err="1">
                <a:solidFill>
                  <a:srgbClr val="FFFFFF"/>
                </a:solidFill>
                <a:latin typeface="Roboto"/>
                <a:ea typeface="Roboto"/>
                <a:cs typeface="Roboto"/>
                <a:sym typeface="Roboto"/>
              </a:rPr>
              <a:t>adipiscing</a:t>
            </a:r>
            <a:r>
              <a:rPr lang="en-US" sz="2000" dirty="0">
                <a:solidFill>
                  <a:srgbClr val="FFFFFF"/>
                </a:solidFill>
                <a:latin typeface="Roboto"/>
                <a:ea typeface="Roboto"/>
                <a:cs typeface="Roboto"/>
                <a:sym typeface="Roboto"/>
              </a:rPr>
              <a:t> </a:t>
            </a:r>
            <a:r>
              <a:rPr lang="en-US" sz="2000" dirty="0" err="1">
                <a:solidFill>
                  <a:srgbClr val="FFFFFF"/>
                </a:solidFill>
                <a:latin typeface="Roboto"/>
                <a:ea typeface="Roboto"/>
                <a:cs typeface="Roboto"/>
                <a:sym typeface="Roboto"/>
              </a:rPr>
              <a:t>elit</a:t>
            </a:r>
            <a:r>
              <a:rPr lang="en-US" sz="2000" dirty="0">
                <a:solidFill>
                  <a:srgbClr val="FFFFFF"/>
                </a:solidFill>
                <a:latin typeface="Roboto"/>
                <a:ea typeface="Roboto"/>
                <a:cs typeface="Roboto"/>
                <a:sym typeface="Roboto"/>
              </a:rPr>
              <a:t>...</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a:xfrm>
            <a:off x="640080" y="6356350"/>
            <a:ext cx="2743200" cy="365125"/>
          </a:xfrm>
          <a:prstGeom prst="rect">
            <a:avLst/>
          </a:prstGeom>
        </p:spPr>
        <p:txBody>
          <a:bodyPr/>
          <a:lstStyle/>
          <a:p>
            <a:fld id="{E579ABC2-0180-4F3A-A895-A85BC724D472}" type="datetime1">
              <a:rPr lang="en-US" smtClean="0"/>
              <a:t>7/10/2025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a:xfrm>
            <a:off x="6767622" y="6356350"/>
            <a:ext cx="4040373"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a:xfrm>
            <a:off x="10807995" y="6356350"/>
            <a:ext cx="723014" cy="365125"/>
          </a:xfrm>
          <a:prstGeom prst="rect">
            <a:avLst/>
          </a:prstGeom>
        </p:spPr>
        <p:txBody>
          <a:bodyPr/>
          <a:lstStyle/>
          <a:p>
            <a:fld id="{70C12960-6E85-460F-B6E3-5B82CB31AF3D}" type="slidenum">
              <a:rPr lang="en-US" smtClean="0"/>
              <a:t>‹#›</a:t>
            </a:fld>
            <a:endParaRPr lang="en-US"/>
          </a:p>
        </p:txBody>
      </p:sp>
      <p:sp>
        <p:nvSpPr>
          <p:cNvPr id="9" name="ZoneTexte 8">
            <a:extLst>
              <a:ext uri="{FF2B5EF4-FFF2-40B4-BE49-F238E27FC236}">
                <a16:creationId xmlns:a16="http://schemas.microsoft.com/office/drawing/2014/main" id="{BAE631EA-1D53-7963-ACE7-52EFF8BE7CFC}"/>
              </a:ext>
            </a:extLst>
          </p:cNvPr>
          <p:cNvSpPr txBox="1"/>
          <p:nvPr userDrawn="1"/>
        </p:nvSpPr>
        <p:spPr>
          <a:xfrm>
            <a:off x="2548889" y="3992205"/>
            <a:ext cx="24345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Roboto"/>
                <a:ea typeface="Roboto"/>
                <a:cs typeface="Roboto"/>
                <a:sym typeface="Roboto"/>
              </a:rPr>
              <a:t>Lorem ipsum dolor sit </a:t>
            </a:r>
            <a:r>
              <a:rPr lang="en-US" sz="1800" dirty="0" err="1">
                <a:solidFill>
                  <a:schemeClr val="tx1"/>
                </a:solidFill>
                <a:latin typeface="Roboto"/>
                <a:ea typeface="Roboto"/>
                <a:cs typeface="Roboto"/>
                <a:sym typeface="Roboto"/>
              </a:rPr>
              <a:t>amet</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consectetur</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adipiscing</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elit</a:t>
            </a:r>
            <a:r>
              <a:rPr lang="en-US" sz="1800" dirty="0">
                <a:solidFill>
                  <a:schemeClr val="tx1"/>
                </a:solidFill>
                <a:latin typeface="Roboto"/>
                <a:ea typeface="Roboto"/>
                <a:cs typeface="Roboto"/>
                <a:sym typeface="Roboto"/>
              </a:rPr>
              <a:t>....</a:t>
            </a:r>
          </a:p>
          <a:p>
            <a:endParaRPr lang="fr-FR" dirty="0">
              <a:solidFill>
                <a:schemeClr val="tx1"/>
              </a:solidFill>
            </a:endParaRPr>
          </a:p>
        </p:txBody>
      </p:sp>
      <p:sp>
        <p:nvSpPr>
          <p:cNvPr id="10" name="ZoneTexte 9">
            <a:extLst>
              <a:ext uri="{FF2B5EF4-FFF2-40B4-BE49-F238E27FC236}">
                <a16:creationId xmlns:a16="http://schemas.microsoft.com/office/drawing/2014/main" id="{FD4AC79A-57ED-5DD3-7149-01B8355AEA8B}"/>
              </a:ext>
            </a:extLst>
          </p:cNvPr>
          <p:cNvSpPr txBox="1"/>
          <p:nvPr userDrawn="1"/>
        </p:nvSpPr>
        <p:spPr>
          <a:xfrm>
            <a:off x="8907779" y="3992205"/>
            <a:ext cx="28651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Roboto"/>
                <a:ea typeface="Roboto"/>
                <a:cs typeface="Roboto"/>
                <a:sym typeface="Roboto"/>
              </a:rPr>
              <a:t>Lorem ipsum dolor sit </a:t>
            </a:r>
            <a:r>
              <a:rPr lang="en-US" sz="1800" dirty="0" err="1">
                <a:solidFill>
                  <a:schemeClr val="tx1"/>
                </a:solidFill>
                <a:latin typeface="Roboto"/>
                <a:ea typeface="Roboto"/>
                <a:cs typeface="Roboto"/>
                <a:sym typeface="Roboto"/>
              </a:rPr>
              <a:t>amet</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consectetur</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adipiscing</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elit</a:t>
            </a:r>
            <a:r>
              <a:rPr lang="en-US" sz="1800" dirty="0">
                <a:solidFill>
                  <a:schemeClr val="tx1"/>
                </a:solidFill>
                <a:latin typeface="Roboto"/>
                <a:ea typeface="Roboto"/>
                <a:cs typeface="Roboto"/>
                <a:sym typeface="Roboto"/>
              </a:rPr>
              <a:t>....</a:t>
            </a:r>
          </a:p>
          <a:p>
            <a:endParaRPr lang="fr-FR" dirty="0">
              <a:solidFill>
                <a:schemeClr val="tx1"/>
              </a:solidFill>
            </a:endParaRPr>
          </a:p>
        </p:txBody>
      </p:sp>
      <p:sp>
        <p:nvSpPr>
          <p:cNvPr id="11" name="Freeform 5">
            <a:extLst>
              <a:ext uri="{FF2B5EF4-FFF2-40B4-BE49-F238E27FC236}">
                <a16:creationId xmlns:a16="http://schemas.microsoft.com/office/drawing/2014/main" id="{1CD89C43-BDF4-15B6-4F9A-09C52CE85FB7}"/>
              </a:ext>
            </a:extLst>
          </p:cNvPr>
          <p:cNvSpPr/>
          <p:nvPr userDrawn="1"/>
        </p:nvSpPr>
        <p:spPr>
          <a:xfrm>
            <a:off x="365760" y="3985240"/>
            <a:ext cx="1596860" cy="1729760"/>
          </a:xfrm>
          <a:custGeom>
            <a:avLst/>
            <a:gdLst/>
            <a:ahLst/>
            <a:cxnLst/>
            <a:rect l="l" t="t" r="r" b="b"/>
            <a:pathLst>
              <a:path w="2632651" h="2788032">
                <a:moveTo>
                  <a:pt x="0" y="0"/>
                </a:moveTo>
                <a:lnTo>
                  <a:pt x="2632651" y="0"/>
                </a:lnTo>
                <a:lnTo>
                  <a:pt x="2632651" y="2788032"/>
                </a:lnTo>
                <a:lnTo>
                  <a:pt x="0" y="2788032"/>
                </a:lnTo>
                <a:lnTo>
                  <a:pt x="0" y="0"/>
                </a:lnTo>
                <a:close/>
              </a:path>
            </a:pathLst>
          </a:custGeom>
          <a:blipFill>
            <a:blip r:embed="rId2"/>
            <a:stretch>
              <a:fillRect l="-21335" r="-37616"/>
            </a:stretch>
          </a:blipFill>
        </p:spPr>
        <p:txBody>
          <a:bodyPr/>
          <a:lstStyle/>
          <a:p>
            <a:endParaRPr lang="fr-FR"/>
          </a:p>
        </p:txBody>
      </p:sp>
      <p:sp>
        <p:nvSpPr>
          <p:cNvPr id="13" name="Freeform 6">
            <a:extLst>
              <a:ext uri="{FF2B5EF4-FFF2-40B4-BE49-F238E27FC236}">
                <a16:creationId xmlns:a16="http://schemas.microsoft.com/office/drawing/2014/main" id="{DCBF3793-561B-4452-A2F1-C57EB71188BC}"/>
              </a:ext>
            </a:extLst>
          </p:cNvPr>
          <p:cNvSpPr/>
          <p:nvPr userDrawn="1"/>
        </p:nvSpPr>
        <p:spPr>
          <a:xfrm>
            <a:off x="6627040" y="3985061"/>
            <a:ext cx="1751885" cy="1729760"/>
          </a:xfrm>
          <a:custGeom>
            <a:avLst/>
            <a:gdLst/>
            <a:ahLst/>
            <a:cxnLst/>
            <a:rect l="l" t="t" r="r" b="b"/>
            <a:pathLst>
              <a:path w="2632651" h="2788032">
                <a:moveTo>
                  <a:pt x="0" y="0"/>
                </a:moveTo>
                <a:lnTo>
                  <a:pt x="2632651" y="0"/>
                </a:lnTo>
                <a:lnTo>
                  <a:pt x="2632651" y="2788032"/>
                </a:lnTo>
                <a:lnTo>
                  <a:pt x="0" y="2788032"/>
                </a:lnTo>
                <a:lnTo>
                  <a:pt x="0" y="0"/>
                </a:lnTo>
                <a:close/>
              </a:path>
            </a:pathLst>
          </a:custGeom>
          <a:blipFill>
            <a:blip r:embed="rId3"/>
            <a:stretch>
              <a:fillRect l="-2951" r="-2951"/>
            </a:stretch>
          </a:blipFill>
        </p:spPr>
        <p:txBody>
          <a:bodyPr/>
          <a:lstStyle/>
          <a:p>
            <a:endParaRPr lang="fr-FR"/>
          </a:p>
        </p:txBody>
      </p:sp>
      <p:sp>
        <p:nvSpPr>
          <p:cNvPr id="16" name="Freeform 8">
            <a:extLst>
              <a:ext uri="{FF2B5EF4-FFF2-40B4-BE49-F238E27FC236}">
                <a16:creationId xmlns:a16="http://schemas.microsoft.com/office/drawing/2014/main" id="{F100B5E3-3056-88A2-81B3-CEFACFE1CEAF}"/>
              </a:ext>
            </a:extLst>
          </p:cNvPr>
          <p:cNvSpPr/>
          <p:nvPr userDrawn="1"/>
        </p:nvSpPr>
        <p:spPr>
          <a:xfrm>
            <a:off x="2145523" y="4073566"/>
            <a:ext cx="314528" cy="309755"/>
          </a:xfrm>
          <a:custGeom>
            <a:avLst/>
            <a:gdLst/>
            <a:ahLst/>
            <a:cxnLst/>
            <a:rect l="l" t="t" r="r" b="b"/>
            <a:pathLst>
              <a:path w="658903" h="658903">
                <a:moveTo>
                  <a:pt x="0" y="0"/>
                </a:moveTo>
                <a:lnTo>
                  <a:pt x="658903" y="0"/>
                </a:lnTo>
                <a:lnTo>
                  <a:pt x="658903" y="658903"/>
                </a:lnTo>
                <a:lnTo>
                  <a:pt x="0" y="658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7" name="Freeform 7">
            <a:extLst>
              <a:ext uri="{FF2B5EF4-FFF2-40B4-BE49-F238E27FC236}">
                <a16:creationId xmlns:a16="http://schemas.microsoft.com/office/drawing/2014/main" id="{8ABAF5B6-4C6F-6894-DC7B-9C57B3BB4230}"/>
              </a:ext>
            </a:extLst>
          </p:cNvPr>
          <p:cNvSpPr/>
          <p:nvPr userDrawn="1"/>
        </p:nvSpPr>
        <p:spPr>
          <a:xfrm>
            <a:off x="8544775" y="4084572"/>
            <a:ext cx="314528" cy="309755"/>
          </a:xfrm>
          <a:custGeom>
            <a:avLst/>
            <a:gdLst/>
            <a:ahLst/>
            <a:cxnLst/>
            <a:rect l="l" t="t" r="r" b="b"/>
            <a:pathLst>
              <a:path w="658903" h="658903">
                <a:moveTo>
                  <a:pt x="0" y="0"/>
                </a:moveTo>
                <a:lnTo>
                  <a:pt x="658903" y="0"/>
                </a:lnTo>
                <a:lnTo>
                  <a:pt x="658903" y="658903"/>
                </a:lnTo>
                <a:lnTo>
                  <a:pt x="0" y="6589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dirty="0"/>
          </a:p>
        </p:txBody>
      </p:sp>
      <p:sp>
        <p:nvSpPr>
          <p:cNvPr id="19" name="ZoneTexte 18">
            <a:extLst>
              <a:ext uri="{FF2B5EF4-FFF2-40B4-BE49-F238E27FC236}">
                <a16:creationId xmlns:a16="http://schemas.microsoft.com/office/drawing/2014/main" id="{0F3491C9-879A-F339-27BD-89921017BE71}"/>
              </a:ext>
            </a:extLst>
          </p:cNvPr>
          <p:cNvSpPr txBox="1"/>
          <p:nvPr userDrawn="1"/>
        </p:nvSpPr>
        <p:spPr>
          <a:xfrm>
            <a:off x="2174479" y="4850870"/>
            <a:ext cx="3634696" cy="1119537"/>
          </a:xfrm>
          <a:prstGeom prst="rect">
            <a:avLst/>
          </a:prstGeom>
          <a:noFill/>
        </p:spPr>
        <p:txBody>
          <a:bodyPr wrap="square">
            <a:spAutoFit/>
          </a:bodyPr>
          <a:lstStyle/>
          <a:p>
            <a:pPr algn="l">
              <a:lnSpc>
                <a:spcPts val="2799"/>
              </a:lnSpc>
            </a:pPr>
            <a:r>
              <a:rPr lang="en-US" sz="1200" dirty="0">
                <a:solidFill>
                  <a:srgbClr val="000000"/>
                </a:solidFill>
                <a:latin typeface="Open Sans"/>
                <a:ea typeface="Open Sans"/>
                <a:cs typeface="Open Sans"/>
                <a:sym typeface="Open Sans"/>
              </a:rPr>
              <a:t>Lorem ipsum dolor sit </a:t>
            </a:r>
            <a:r>
              <a:rPr lang="en-US" sz="1200" dirty="0" err="1">
                <a:solidFill>
                  <a:srgbClr val="000000"/>
                </a:solidFill>
                <a:latin typeface="Open Sans"/>
                <a:ea typeface="Open Sans"/>
                <a:cs typeface="Open Sans"/>
                <a:sym typeface="Open Sans"/>
              </a:rPr>
              <a:t>amet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consectetur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adipiscing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elit</a:t>
            </a:r>
            <a:r>
              <a:rPr lang="en-US" sz="1200" dirty="0">
                <a:solidFill>
                  <a:srgbClr val="000000"/>
                </a:solidFill>
                <a:latin typeface="Open Sans"/>
                <a:ea typeface="Open Sans"/>
                <a:cs typeface="Open Sans"/>
                <a:sym typeface="Open Sans"/>
              </a:rPr>
              <a:t>, sed do </a:t>
            </a:r>
            <a:r>
              <a:rPr lang="en-US" sz="1200" dirty="0" err="1">
                <a:solidFill>
                  <a:srgbClr val="000000"/>
                </a:solidFill>
                <a:latin typeface="Open Sans"/>
                <a:ea typeface="Open Sans"/>
                <a:cs typeface="Open Sans"/>
                <a:sym typeface="Open Sans"/>
              </a:rPr>
              <a:t>eiusmod</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tempor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incididunt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ut</a:t>
            </a:r>
            <a:r>
              <a:rPr lang="en-US" sz="1200" dirty="0">
                <a:solidFill>
                  <a:srgbClr val="000000"/>
                </a:solidFill>
                <a:latin typeface="Open Sans"/>
                <a:ea typeface="Open Sans"/>
                <a:cs typeface="Open Sans"/>
                <a:sym typeface="Open Sans"/>
              </a:rPr>
              <a:t> labore et dolore magna </a:t>
            </a:r>
            <a:r>
              <a:rPr lang="en-US" sz="1200" dirty="0" err="1">
                <a:solidFill>
                  <a:srgbClr val="000000"/>
                </a:solidFill>
                <a:latin typeface="Open Sans"/>
                <a:ea typeface="Open Sans"/>
                <a:cs typeface="Open Sans"/>
                <a:sym typeface="Open Sans"/>
              </a:rPr>
              <a:t>aliqua</a:t>
            </a:r>
            <a:r>
              <a:rPr lang="en-US" sz="1200" dirty="0">
                <a:solidFill>
                  <a:srgbClr val="000000"/>
                </a:solidFill>
                <a:latin typeface="Open Sans"/>
                <a:ea typeface="Open Sans"/>
                <a:cs typeface="Open Sans"/>
                <a:sym typeface="Open Sans"/>
              </a:rPr>
              <a:t>.</a:t>
            </a:r>
          </a:p>
        </p:txBody>
      </p:sp>
      <p:sp>
        <p:nvSpPr>
          <p:cNvPr id="20" name="ZoneTexte 19">
            <a:extLst>
              <a:ext uri="{FF2B5EF4-FFF2-40B4-BE49-F238E27FC236}">
                <a16:creationId xmlns:a16="http://schemas.microsoft.com/office/drawing/2014/main" id="{A62D8029-2717-9C0A-0DA6-BADFC2B0A531}"/>
              </a:ext>
            </a:extLst>
          </p:cNvPr>
          <p:cNvSpPr txBox="1"/>
          <p:nvPr userDrawn="1"/>
        </p:nvSpPr>
        <p:spPr>
          <a:xfrm>
            <a:off x="8667058" y="4871455"/>
            <a:ext cx="3634696" cy="1119537"/>
          </a:xfrm>
          <a:prstGeom prst="rect">
            <a:avLst/>
          </a:prstGeom>
          <a:noFill/>
        </p:spPr>
        <p:txBody>
          <a:bodyPr wrap="square">
            <a:spAutoFit/>
          </a:bodyPr>
          <a:lstStyle/>
          <a:p>
            <a:pPr algn="l">
              <a:lnSpc>
                <a:spcPts val="2799"/>
              </a:lnSpc>
            </a:pPr>
            <a:r>
              <a:rPr lang="en-US" sz="1200" dirty="0">
                <a:solidFill>
                  <a:srgbClr val="000000"/>
                </a:solidFill>
                <a:latin typeface="Open Sans"/>
                <a:ea typeface="Open Sans"/>
                <a:cs typeface="Open Sans"/>
                <a:sym typeface="Open Sans"/>
              </a:rPr>
              <a:t>Lorem ipsum dolor sit </a:t>
            </a:r>
            <a:r>
              <a:rPr lang="en-US" sz="1200" dirty="0" err="1">
                <a:solidFill>
                  <a:srgbClr val="000000"/>
                </a:solidFill>
                <a:latin typeface="Open Sans"/>
                <a:ea typeface="Open Sans"/>
                <a:cs typeface="Open Sans"/>
                <a:sym typeface="Open Sans"/>
              </a:rPr>
              <a:t>amet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consectetur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adipiscing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elit</a:t>
            </a:r>
            <a:r>
              <a:rPr lang="en-US" sz="1200" dirty="0">
                <a:solidFill>
                  <a:srgbClr val="000000"/>
                </a:solidFill>
                <a:latin typeface="Open Sans"/>
                <a:ea typeface="Open Sans"/>
                <a:cs typeface="Open Sans"/>
                <a:sym typeface="Open Sans"/>
              </a:rPr>
              <a:t>, sed do </a:t>
            </a:r>
            <a:r>
              <a:rPr lang="en-US" sz="1200" dirty="0" err="1">
                <a:solidFill>
                  <a:srgbClr val="000000"/>
                </a:solidFill>
                <a:latin typeface="Open Sans"/>
                <a:ea typeface="Open Sans"/>
                <a:cs typeface="Open Sans"/>
                <a:sym typeface="Open Sans"/>
              </a:rPr>
              <a:t>eiusmod</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tempor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incididunt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ut</a:t>
            </a:r>
            <a:r>
              <a:rPr lang="en-US" sz="1200" dirty="0">
                <a:solidFill>
                  <a:srgbClr val="000000"/>
                </a:solidFill>
                <a:latin typeface="Open Sans"/>
                <a:ea typeface="Open Sans"/>
                <a:cs typeface="Open Sans"/>
                <a:sym typeface="Open Sans"/>
              </a:rPr>
              <a:t> labore et dolore magna </a:t>
            </a:r>
            <a:r>
              <a:rPr lang="en-US" sz="1200" dirty="0" err="1">
                <a:solidFill>
                  <a:srgbClr val="000000"/>
                </a:solidFill>
                <a:latin typeface="Open Sans"/>
                <a:ea typeface="Open Sans"/>
                <a:cs typeface="Open Sans"/>
                <a:sym typeface="Open Sans"/>
              </a:rPr>
              <a:t>aliqua</a:t>
            </a:r>
            <a:r>
              <a:rPr lang="en-US" sz="1200" dirty="0">
                <a:solidFill>
                  <a:srgbClr val="000000"/>
                </a:solidFill>
                <a:latin typeface="Open Sans"/>
                <a:ea typeface="Open Sans"/>
                <a:cs typeface="Open Sans"/>
                <a:sym typeface="Open Sans"/>
              </a:rPr>
              <a:t>.</a:t>
            </a:r>
          </a:p>
        </p:txBody>
      </p:sp>
    </p:spTree>
    <p:extLst>
      <p:ext uri="{BB962C8B-B14F-4D97-AF65-F5344CB8AC3E}">
        <p14:creationId xmlns:p14="http://schemas.microsoft.com/office/powerpoint/2010/main" val="4012296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802B5-74AC-4338-9EBA-6959069653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3C9156-D375-46A4-BB34-B73CFBA82B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6F6F70-D8C1-48DF-9D35-D4E58682D657}"/>
              </a:ext>
            </a:extLst>
          </p:cNvPr>
          <p:cNvSpPr>
            <a:spLocks noGrp="1"/>
          </p:cNvSpPr>
          <p:nvPr>
            <p:ph type="dt" sz="half" idx="10"/>
          </p:nvPr>
        </p:nvSpPr>
        <p:spPr/>
        <p:txBody>
          <a:bodyPr/>
          <a:lstStyle/>
          <a:p>
            <a:fld id="{3441702D-4FB9-4881-87AE-5F276853A963}" type="datetimeFigureOut">
              <a:rPr lang="en-US" smtClean="0"/>
              <a:t>7/10/2025</a:t>
            </a:fld>
            <a:endParaRPr lang="en-US"/>
          </a:p>
        </p:txBody>
      </p:sp>
      <p:sp>
        <p:nvSpPr>
          <p:cNvPr id="5" name="Footer Placeholder 4">
            <a:extLst>
              <a:ext uri="{FF2B5EF4-FFF2-40B4-BE49-F238E27FC236}">
                <a16:creationId xmlns:a16="http://schemas.microsoft.com/office/drawing/2014/main" id="{36D398FD-850A-4D9E-AB37-4FDCCE031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EF695-DA7F-45CD-83D6-C3C3FAB42B6C}"/>
              </a:ext>
            </a:extLst>
          </p:cNvPr>
          <p:cNvSpPr>
            <a:spLocks noGrp="1"/>
          </p:cNvSpPr>
          <p:nvPr>
            <p:ph type="sldNum" sz="quarter" idx="12"/>
          </p:nvPr>
        </p:nvSpPr>
        <p:spPr/>
        <p:txBody>
          <a:bodyPr/>
          <a:lstStyle/>
          <a:p>
            <a:fld id="{81A03C8A-6D6A-4318-9EE1-73F9CF549D80}" type="slidenum">
              <a:rPr lang="en-US" smtClean="0"/>
              <a:t>‹#›</a:t>
            </a:fld>
            <a:endParaRPr lang="en-US"/>
          </a:p>
        </p:txBody>
      </p:sp>
    </p:spTree>
    <p:extLst>
      <p:ext uri="{BB962C8B-B14F-4D97-AF65-F5344CB8AC3E}">
        <p14:creationId xmlns:p14="http://schemas.microsoft.com/office/powerpoint/2010/main" val="1471316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ECEB2-0AFC-0CEF-0728-3A6E8B1C4741}"/>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B91C7721-79F6-33B9-5A62-69C203E7665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4B402329-06D9-E53B-3928-7DCE86DE3A7F}"/>
              </a:ext>
            </a:extLst>
          </p:cNvPr>
          <p:cNvSpPr>
            <a:spLocks noGrp="1"/>
          </p:cNvSpPr>
          <p:nvPr>
            <p:ph type="dt" sz="half" idx="10"/>
          </p:nvPr>
        </p:nvSpPr>
        <p:spPr/>
        <p:txBody>
          <a:bodyPr/>
          <a:lstStyle/>
          <a:p>
            <a:fld id="{10AC6E8A-618A-47B6-926A-F61D1C2906B6}" type="datetimeFigureOut">
              <a:rPr lang="en-GB" smtClean="0"/>
              <a:t>10/07/2025</a:t>
            </a:fld>
            <a:endParaRPr lang="en-GB"/>
          </a:p>
        </p:txBody>
      </p:sp>
      <p:sp>
        <p:nvSpPr>
          <p:cNvPr id="5" name="Espace réservé du pied de page 4">
            <a:extLst>
              <a:ext uri="{FF2B5EF4-FFF2-40B4-BE49-F238E27FC236}">
                <a16:creationId xmlns:a16="http://schemas.microsoft.com/office/drawing/2014/main" id="{E16D1354-83D7-2039-8B34-52C2E63CE8F2}"/>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F94BF5F9-718A-FB8E-DA6E-AF9EE54AE7F1}"/>
              </a:ext>
            </a:extLst>
          </p:cNvPr>
          <p:cNvSpPr>
            <a:spLocks noGrp="1"/>
          </p:cNvSpPr>
          <p:nvPr>
            <p:ph type="sldNum" sz="quarter" idx="12"/>
          </p:nvPr>
        </p:nvSpPr>
        <p:spPr/>
        <p:txBody>
          <a:bodyPr/>
          <a:lstStyle/>
          <a:p>
            <a:fld id="{F40CDFA0-F9CE-4830-94AC-1C7F46D9AD3B}" type="slidenum">
              <a:rPr lang="en-GB" smtClean="0"/>
              <a:t>‹#›</a:t>
            </a:fld>
            <a:endParaRPr lang="en-GB"/>
          </a:p>
        </p:txBody>
      </p:sp>
    </p:spTree>
    <p:extLst>
      <p:ext uri="{BB962C8B-B14F-4D97-AF65-F5344CB8AC3E}">
        <p14:creationId xmlns:p14="http://schemas.microsoft.com/office/powerpoint/2010/main" val="736810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367748"/>
            <a:ext cx="10890929" cy="109728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79" y="1736823"/>
            <a:ext cx="10890928" cy="356616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Freeform 5">
            <a:extLst>
              <a:ext uri="{FF2B5EF4-FFF2-40B4-BE49-F238E27FC236}">
                <a16:creationId xmlns:a16="http://schemas.microsoft.com/office/drawing/2014/main" id="{AEA35333-4943-AB9E-BC08-BF8A0AAD44C9}"/>
              </a:ext>
            </a:extLst>
          </p:cNvPr>
          <p:cNvSpPr/>
          <p:nvPr userDrawn="1"/>
        </p:nvSpPr>
        <p:spPr>
          <a:xfrm>
            <a:off x="198782" y="5574778"/>
            <a:ext cx="1272209" cy="1249707"/>
          </a:xfrm>
          <a:custGeom>
            <a:avLst/>
            <a:gdLst/>
            <a:ahLst/>
            <a:cxnLst/>
            <a:rect l="l" t="t" r="r" b="b"/>
            <a:pathLst>
              <a:path w="2445384" h="2445384">
                <a:moveTo>
                  <a:pt x="0" y="0"/>
                </a:moveTo>
                <a:lnTo>
                  <a:pt x="2445384" y="0"/>
                </a:lnTo>
                <a:lnTo>
                  <a:pt x="2445384" y="2445384"/>
                </a:lnTo>
                <a:lnTo>
                  <a:pt x="0" y="2445384"/>
                </a:lnTo>
                <a:lnTo>
                  <a:pt x="0" y="0"/>
                </a:lnTo>
                <a:close/>
              </a:path>
            </a:pathLst>
          </a:custGeom>
          <a:blipFill>
            <a:blip r:embed="rId12"/>
            <a:stretch>
              <a:fillRect/>
            </a:stretch>
          </a:blipFill>
        </p:spPr>
        <p:txBody>
          <a:bodyPr/>
          <a:lstStyle/>
          <a:p>
            <a:endParaRPr lang="fr-FR"/>
          </a:p>
        </p:txBody>
      </p:sp>
    </p:spTree>
    <p:extLst>
      <p:ext uri="{BB962C8B-B14F-4D97-AF65-F5344CB8AC3E}">
        <p14:creationId xmlns:p14="http://schemas.microsoft.com/office/powerpoint/2010/main" val="4212383518"/>
      </p:ext>
    </p:extLst>
  </p:cSld>
  <p:clrMap bg1="lt1" tx1="dk1" bg2="lt2" tx2="dk2" accent1="accent1" accent2="accent2" accent3="accent3" accent4="accent4" accent5="accent5" accent6="accent6" hlink="hlink" folHlink="folHlink"/>
  <p:sldLayoutIdLst>
    <p:sldLayoutId id="2147483674" r:id="rId1"/>
    <p:sldLayoutId id="2147483671" r:id="rId2"/>
    <p:sldLayoutId id="2147483670" r:id="rId3"/>
    <p:sldLayoutId id="2147483666" r:id="rId4"/>
    <p:sldLayoutId id="2147483672" r:id="rId5"/>
    <p:sldLayoutId id="2147483668" r:id="rId6"/>
    <p:sldLayoutId id="2147483673" r:id="rId7"/>
    <p:sldLayoutId id="2147483677" r:id="rId8"/>
    <p:sldLayoutId id="2147483678" r:id="rId9"/>
    <p:sldLayoutId id="2147483679" r:id="rId10"/>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16.svg"/><Relationship Id="rId2" Type="http://schemas.openxmlformats.org/officeDocument/2006/relationships/image" Target="../media/image111.png"/><Relationship Id="rId1" Type="http://schemas.openxmlformats.org/officeDocument/2006/relationships/slideLayout" Target="../slideLayouts/slideLayout9.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11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7.png"/><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B99889-8B4D-8E00-E694-D312356B264A}"/>
              </a:ext>
            </a:extLst>
          </p:cNvPr>
          <p:cNvSpPr>
            <a:spLocks noGrp="1"/>
          </p:cNvSpPr>
          <p:nvPr>
            <p:ph type="ctrTitle"/>
          </p:nvPr>
        </p:nvSpPr>
        <p:spPr>
          <a:xfrm>
            <a:off x="4861560" y="206911"/>
            <a:ext cx="7065397" cy="2951825"/>
          </a:xfrm>
        </p:spPr>
        <p:txBody>
          <a:bodyPr>
            <a:normAutofit fontScale="90000"/>
          </a:bodyPr>
          <a:lstStyle/>
          <a:p>
            <a:r>
              <a:rPr lang="es-ES" dirty="0"/>
              <a:t>Iniciativa de Codificación Internacional de Vacunas (IVC) </a:t>
            </a:r>
            <a:endParaRPr lang="en-US" dirty="0"/>
          </a:p>
        </p:txBody>
      </p:sp>
      <p:sp>
        <p:nvSpPr>
          <p:cNvPr id="4" name="Subtitle 3">
            <a:extLst>
              <a:ext uri="{FF2B5EF4-FFF2-40B4-BE49-F238E27FC236}">
                <a16:creationId xmlns:a16="http://schemas.microsoft.com/office/drawing/2014/main" id="{7124EBDE-F0E6-170D-9936-9D4FEFF4A96D}"/>
              </a:ext>
            </a:extLst>
          </p:cNvPr>
          <p:cNvSpPr>
            <a:spLocks noGrp="1"/>
          </p:cNvSpPr>
          <p:nvPr>
            <p:ph type="subTitle" idx="1"/>
          </p:nvPr>
        </p:nvSpPr>
        <p:spPr/>
        <p:txBody>
          <a:bodyPr>
            <a:normAutofit/>
          </a:bodyPr>
          <a:lstStyle/>
          <a:p>
            <a:r>
              <a:rPr lang="en-US" dirty="0"/>
              <a:t>23 July 2025</a:t>
            </a:r>
          </a:p>
          <a:p>
            <a:r>
              <a:rPr lang="en-US" dirty="0"/>
              <a:t>Review of Summit</a:t>
            </a:r>
          </a:p>
        </p:txBody>
      </p:sp>
      <p:sp>
        <p:nvSpPr>
          <p:cNvPr id="2" name="TextBox 1">
            <a:extLst>
              <a:ext uri="{FF2B5EF4-FFF2-40B4-BE49-F238E27FC236}">
                <a16:creationId xmlns:a16="http://schemas.microsoft.com/office/drawing/2014/main" id="{E43CA6E9-D38F-2C4E-13D0-F5BC57350BEE}"/>
              </a:ext>
            </a:extLst>
          </p:cNvPr>
          <p:cNvSpPr txBox="1"/>
          <p:nvPr/>
        </p:nvSpPr>
        <p:spPr>
          <a:xfrm>
            <a:off x="9092317" y="4598634"/>
            <a:ext cx="2834640" cy="1938992"/>
          </a:xfrm>
          <a:prstGeom prst="rect">
            <a:avLst/>
          </a:prstGeom>
          <a:solidFill>
            <a:schemeClr val="accent2">
              <a:lumMod val="40000"/>
              <a:lumOff val="60000"/>
            </a:schemeClr>
          </a:solidFill>
        </p:spPr>
        <p:txBody>
          <a:bodyPr wrap="square" rtlCol="0">
            <a:spAutoFit/>
          </a:bodyPr>
          <a:lstStyle/>
          <a:p>
            <a:pPr algn="ctr"/>
            <a:r>
              <a:rPr lang="en-US" sz="2400" dirty="0"/>
              <a:t>Where are you calling from? </a:t>
            </a:r>
            <a:br>
              <a:rPr lang="en-US" sz="2400" dirty="0"/>
            </a:br>
            <a:br>
              <a:rPr lang="en-US" sz="2400" dirty="0"/>
            </a:br>
            <a:r>
              <a:rPr lang="en-US" sz="2400" dirty="0"/>
              <a:t>Put your name and location in the chat.</a:t>
            </a:r>
          </a:p>
        </p:txBody>
      </p:sp>
    </p:spTree>
    <p:extLst>
      <p:ext uri="{BB962C8B-B14F-4D97-AF65-F5344CB8AC3E}">
        <p14:creationId xmlns:p14="http://schemas.microsoft.com/office/powerpoint/2010/main" val="4725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1458-4BE4-4F9F-7C70-DFA8496E14DD}"/>
              </a:ext>
            </a:extLst>
          </p:cNvPr>
          <p:cNvSpPr>
            <a:spLocks noGrp="1"/>
          </p:cNvSpPr>
          <p:nvPr>
            <p:ph type="title"/>
          </p:nvPr>
        </p:nvSpPr>
        <p:spPr/>
        <p:txBody>
          <a:bodyPr>
            <a:normAutofit fontScale="90000"/>
          </a:bodyPr>
          <a:lstStyle/>
          <a:p>
            <a:r>
              <a:rPr lang="en-US" dirty="0"/>
              <a:t>What do you hope to get out of the meeting today?</a:t>
            </a:r>
          </a:p>
        </p:txBody>
      </p:sp>
      <p:sp>
        <p:nvSpPr>
          <p:cNvPr id="3" name="Content Placeholder 2">
            <a:extLst>
              <a:ext uri="{FF2B5EF4-FFF2-40B4-BE49-F238E27FC236}">
                <a16:creationId xmlns:a16="http://schemas.microsoft.com/office/drawing/2014/main" id="{0BFA955F-1CEE-B647-888F-5667BB838F62}"/>
              </a:ext>
            </a:extLst>
          </p:cNvPr>
          <p:cNvSpPr>
            <a:spLocks noGrp="1"/>
          </p:cNvSpPr>
          <p:nvPr>
            <p:ph idx="1"/>
          </p:nvPr>
        </p:nvSpPr>
        <p:spPr/>
        <p:txBody>
          <a:bodyPr>
            <a:normAutofit fontScale="85000" lnSpcReduction="20000"/>
          </a:bodyPr>
          <a:lstStyle/>
          <a:p>
            <a:r>
              <a:rPr lang="en-US" dirty="0"/>
              <a:t>Vaccine coding in general (11)</a:t>
            </a:r>
          </a:p>
          <a:p>
            <a:pPr lvl="1"/>
            <a:r>
              <a:rPr lang="en-US" dirty="0"/>
              <a:t>Learn more about vaccine coding. Better overview of vaccines coding systems. Learn more of vaccines. Learn more about coding systems. Mest about different use cases and connected codes. Learning about vaccine code. Better understanding of vaccine code system use cases. Learn more about NUVA, learn about SNOMED extension, learn more about vaccine code systems and other countries challenges and potential solutions. Improve my skills in data analysis in the field of vaccines. Situation report. More understanding what vaccine coding is and how it relates to my professional duties.</a:t>
            </a:r>
          </a:p>
          <a:p>
            <a:r>
              <a:rPr lang="en-US" dirty="0"/>
              <a:t>NUVA specifically (5)</a:t>
            </a:r>
          </a:p>
          <a:p>
            <a:pPr lvl="1"/>
            <a:r>
              <a:rPr lang="en-US" dirty="0"/>
              <a:t>Know more about NUVA. More details on the NUVA. Better understanding of the value of </a:t>
            </a:r>
            <a:r>
              <a:rPr lang="en-US" dirty="0" err="1"/>
              <a:t>Nuva</a:t>
            </a:r>
            <a:r>
              <a:rPr lang="en-US" dirty="0"/>
              <a:t>. Learn more about NUVA. Understand NUVA and see where we are with implementing. New </a:t>
            </a:r>
            <a:r>
              <a:rPr lang="en-US" dirty="0" err="1"/>
              <a:t>knowlegde</a:t>
            </a:r>
            <a:r>
              <a:rPr lang="en-US" dirty="0"/>
              <a:t> about </a:t>
            </a:r>
            <a:r>
              <a:rPr lang="en-US" dirty="0" err="1"/>
              <a:t>Nuva</a:t>
            </a:r>
            <a:r>
              <a:rPr lang="en-US" dirty="0"/>
              <a:t>.</a:t>
            </a:r>
          </a:p>
          <a:p>
            <a:r>
              <a:rPr lang="en-US" dirty="0"/>
              <a:t>Global collaboration (3)</a:t>
            </a:r>
          </a:p>
          <a:p>
            <a:pPr lvl="1"/>
            <a:r>
              <a:rPr lang="en-US" dirty="0"/>
              <a:t>Global initiative. Learn more about the community and how we can work together across boundaries. Understand how we can </a:t>
            </a:r>
            <a:r>
              <a:rPr lang="en-US" dirty="0" err="1"/>
              <a:t>harmonise</a:t>
            </a:r>
            <a:r>
              <a:rPr lang="en-US" dirty="0"/>
              <a:t> globally. Learn about conversion tools for interoperability, networking/relationship building</a:t>
            </a:r>
          </a:p>
        </p:txBody>
      </p:sp>
    </p:spTree>
    <p:extLst>
      <p:ext uri="{BB962C8B-B14F-4D97-AF65-F5344CB8AC3E}">
        <p14:creationId xmlns:p14="http://schemas.microsoft.com/office/powerpoint/2010/main" val="26208206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8A040-305F-371C-8F9C-70D7C65FA0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38D58F-E99D-30C0-F16D-A5B539A0DA43}"/>
              </a:ext>
            </a:extLst>
          </p:cNvPr>
          <p:cNvSpPr>
            <a:spLocks noGrp="1"/>
          </p:cNvSpPr>
          <p:nvPr>
            <p:ph type="title"/>
          </p:nvPr>
        </p:nvSpPr>
        <p:spPr/>
        <p:txBody>
          <a:bodyPr/>
          <a:lstStyle/>
          <a:p>
            <a:r>
              <a:rPr lang="en-US" dirty="0"/>
              <a:t>We Solve Problems, Not Just Talk About Them</a:t>
            </a:r>
          </a:p>
        </p:txBody>
      </p:sp>
      <p:graphicFrame>
        <p:nvGraphicFramePr>
          <p:cNvPr id="4" name="Content Placeholder 3">
            <a:extLst>
              <a:ext uri="{FF2B5EF4-FFF2-40B4-BE49-F238E27FC236}">
                <a16:creationId xmlns:a16="http://schemas.microsoft.com/office/drawing/2014/main" id="{7EAAB395-9373-0183-1D91-4307EE1797F6}"/>
              </a:ext>
            </a:extLst>
          </p:cNvPr>
          <p:cNvGraphicFramePr>
            <a:graphicFrameLocks noGrp="1"/>
          </p:cNvGraphicFramePr>
          <p:nvPr>
            <p:ph idx="1"/>
          </p:nvPr>
        </p:nvGraphicFramePr>
        <p:xfrm>
          <a:off x="639763" y="1736725"/>
          <a:ext cx="10891837" cy="356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2F9ADB9D-FB3B-6ACA-9C23-C0D1BC1BC0BD}"/>
              </a:ext>
            </a:extLst>
          </p:cNvPr>
          <p:cNvSpPr/>
          <p:nvPr/>
        </p:nvSpPr>
        <p:spPr>
          <a:xfrm>
            <a:off x="485274" y="1607309"/>
            <a:ext cx="7443536" cy="3824355"/>
          </a:xfrm>
          <a:prstGeom prst="rect">
            <a:avLst/>
          </a:prstGeom>
          <a:solidFill>
            <a:srgbClr val="FFFFFF">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954E5EF-50B2-8225-1814-1BC1333C9DD3}"/>
              </a:ext>
            </a:extLst>
          </p:cNvPr>
          <p:cNvSpPr txBox="1"/>
          <p:nvPr/>
        </p:nvSpPr>
        <p:spPr>
          <a:xfrm>
            <a:off x="733926" y="1939845"/>
            <a:ext cx="7074568"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t>We don’t need rescue. </a:t>
            </a:r>
          </a:p>
          <a:p>
            <a:pPr marL="285750" indent="-285750">
              <a:buFont typeface="Arial" panose="020B0604020202020204" pitchFamily="34" charset="0"/>
              <a:buChar char="•"/>
            </a:pPr>
            <a:r>
              <a:rPr lang="en-US" sz="3200" dirty="0"/>
              <a:t>We need smart investment.</a:t>
            </a:r>
          </a:p>
          <a:p>
            <a:pPr marL="285750" indent="-285750">
              <a:buFont typeface="Arial" panose="020B0604020202020204" pitchFamily="34" charset="0"/>
              <a:buChar char="•"/>
            </a:pPr>
            <a:r>
              <a:rPr lang="en-US" sz="3200" dirty="0"/>
              <a:t>Let’s define what’s worth funding and find partners who believe in that too.</a:t>
            </a:r>
          </a:p>
          <a:p>
            <a:pPr marL="285750" indent="-285750">
              <a:buFont typeface="Arial" panose="020B0604020202020204" pitchFamily="34" charset="0"/>
              <a:buChar char="•"/>
            </a:pPr>
            <a:r>
              <a:rPr lang="en-US" sz="3200" dirty="0"/>
              <a:t>And let’s stay lean.</a:t>
            </a:r>
          </a:p>
        </p:txBody>
      </p:sp>
    </p:spTree>
    <p:extLst>
      <p:ext uri="{BB962C8B-B14F-4D97-AF65-F5344CB8AC3E}">
        <p14:creationId xmlns:p14="http://schemas.microsoft.com/office/powerpoint/2010/main" val="30518339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11550-AFD3-EE40-A2FB-884FB95527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88B35E-68F8-79FD-7B31-7DEB15E5BD27}"/>
              </a:ext>
            </a:extLst>
          </p:cNvPr>
          <p:cNvSpPr>
            <a:spLocks noGrp="1"/>
          </p:cNvSpPr>
          <p:nvPr>
            <p:ph type="title"/>
          </p:nvPr>
        </p:nvSpPr>
        <p:spPr/>
        <p:txBody>
          <a:bodyPr/>
          <a:lstStyle/>
          <a:p>
            <a:r>
              <a:rPr lang="en-US" dirty="0"/>
              <a:t>We Solve Problems, Not Just Talk About Them</a:t>
            </a:r>
          </a:p>
        </p:txBody>
      </p:sp>
      <p:graphicFrame>
        <p:nvGraphicFramePr>
          <p:cNvPr id="4" name="Content Placeholder 3">
            <a:extLst>
              <a:ext uri="{FF2B5EF4-FFF2-40B4-BE49-F238E27FC236}">
                <a16:creationId xmlns:a16="http://schemas.microsoft.com/office/drawing/2014/main" id="{85DDD002-A381-5E82-0F77-77DB6D72F305}"/>
              </a:ext>
            </a:extLst>
          </p:cNvPr>
          <p:cNvGraphicFramePr>
            <a:graphicFrameLocks noGrp="1"/>
          </p:cNvGraphicFramePr>
          <p:nvPr>
            <p:ph idx="1"/>
          </p:nvPr>
        </p:nvGraphicFramePr>
        <p:xfrm>
          <a:off x="639763" y="1736725"/>
          <a:ext cx="10891837" cy="356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25370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0314F-8536-C5CF-0B9D-AF6E652A0BF1}"/>
              </a:ext>
            </a:extLst>
          </p:cNvPr>
          <p:cNvSpPr>
            <a:spLocks noGrp="1"/>
          </p:cNvSpPr>
          <p:nvPr>
            <p:ph type="title"/>
          </p:nvPr>
        </p:nvSpPr>
        <p:spPr/>
        <p:txBody>
          <a:bodyPr/>
          <a:lstStyle/>
          <a:p>
            <a:r>
              <a:rPr lang="en-US" dirty="0"/>
              <a:t>What We Need</a:t>
            </a:r>
          </a:p>
        </p:txBody>
      </p:sp>
      <p:sp>
        <p:nvSpPr>
          <p:cNvPr id="4" name="Rectangle: Rounded Corners 3">
            <a:extLst>
              <a:ext uri="{FF2B5EF4-FFF2-40B4-BE49-F238E27FC236}">
                <a16:creationId xmlns:a16="http://schemas.microsoft.com/office/drawing/2014/main" id="{70CD13C4-997C-1896-9E4D-3F6AC96DB48C}"/>
              </a:ext>
            </a:extLst>
          </p:cNvPr>
          <p:cNvSpPr/>
          <p:nvPr/>
        </p:nvSpPr>
        <p:spPr>
          <a:xfrm>
            <a:off x="980143" y="4061602"/>
            <a:ext cx="10210800" cy="12432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NUVA Core Support</a:t>
            </a:r>
          </a:p>
        </p:txBody>
      </p:sp>
      <p:sp>
        <p:nvSpPr>
          <p:cNvPr id="5" name="Rectangle: Rounded Corners 4">
            <a:extLst>
              <a:ext uri="{FF2B5EF4-FFF2-40B4-BE49-F238E27FC236}">
                <a16:creationId xmlns:a16="http://schemas.microsoft.com/office/drawing/2014/main" id="{478268B1-787D-F45C-99A7-F0204CFEF6D4}"/>
              </a:ext>
            </a:extLst>
          </p:cNvPr>
          <p:cNvSpPr/>
          <p:nvPr/>
        </p:nvSpPr>
        <p:spPr>
          <a:xfrm>
            <a:off x="990600" y="2582763"/>
            <a:ext cx="3056022" cy="124326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 IVC Group </a:t>
            </a:r>
            <a:br>
              <a:rPr lang="en-US" dirty="0"/>
            </a:br>
            <a:r>
              <a:rPr lang="en-US" dirty="0"/>
              <a:t>Support</a:t>
            </a:r>
          </a:p>
        </p:txBody>
      </p:sp>
      <p:sp>
        <p:nvSpPr>
          <p:cNvPr id="6" name="Rectangle: Rounded Corners 5">
            <a:extLst>
              <a:ext uri="{FF2B5EF4-FFF2-40B4-BE49-F238E27FC236}">
                <a16:creationId xmlns:a16="http://schemas.microsoft.com/office/drawing/2014/main" id="{002D1289-C0FD-4B35-08D1-35B8048BD132}"/>
              </a:ext>
            </a:extLst>
          </p:cNvPr>
          <p:cNvSpPr/>
          <p:nvPr/>
        </p:nvSpPr>
        <p:spPr>
          <a:xfrm>
            <a:off x="4567989" y="2582762"/>
            <a:ext cx="3056022" cy="124326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Training</a:t>
            </a:r>
            <a:br>
              <a:rPr lang="en-US" dirty="0"/>
            </a:br>
            <a:r>
              <a:rPr lang="en-US" dirty="0"/>
              <a:t>Materials</a:t>
            </a:r>
          </a:p>
        </p:txBody>
      </p:sp>
      <p:sp>
        <p:nvSpPr>
          <p:cNvPr id="7" name="Rectangle: Rounded Corners 6">
            <a:extLst>
              <a:ext uri="{FF2B5EF4-FFF2-40B4-BE49-F238E27FC236}">
                <a16:creationId xmlns:a16="http://schemas.microsoft.com/office/drawing/2014/main" id="{D42C3EA1-AC19-5B0F-F5D4-55F23708A9E2}"/>
              </a:ext>
            </a:extLst>
          </p:cNvPr>
          <p:cNvSpPr/>
          <p:nvPr/>
        </p:nvSpPr>
        <p:spPr>
          <a:xfrm>
            <a:off x="8145378" y="2582761"/>
            <a:ext cx="3056022" cy="124326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Next </a:t>
            </a:r>
            <a:br>
              <a:rPr lang="en-US" dirty="0"/>
            </a:br>
            <a:r>
              <a:rPr lang="en-US" dirty="0"/>
              <a:t>In-Person</a:t>
            </a:r>
          </a:p>
        </p:txBody>
      </p:sp>
      <p:sp>
        <p:nvSpPr>
          <p:cNvPr id="8" name="Rectangle: Rounded Corners 7">
            <a:extLst>
              <a:ext uri="{FF2B5EF4-FFF2-40B4-BE49-F238E27FC236}">
                <a16:creationId xmlns:a16="http://schemas.microsoft.com/office/drawing/2014/main" id="{B9DD4A33-BFC3-93D1-9A1A-E47925A12119}"/>
              </a:ext>
            </a:extLst>
          </p:cNvPr>
          <p:cNvSpPr/>
          <p:nvPr/>
        </p:nvSpPr>
        <p:spPr>
          <a:xfrm>
            <a:off x="990600" y="1311220"/>
            <a:ext cx="10210800" cy="1003879"/>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Create IVC Org</a:t>
            </a:r>
          </a:p>
        </p:txBody>
      </p:sp>
      <p:sp>
        <p:nvSpPr>
          <p:cNvPr id="3" name="Oval 2" descr="Gears">
            <a:extLst>
              <a:ext uri="{FF2B5EF4-FFF2-40B4-BE49-F238E27FC236}">
                <a16:creationId xmlns:a16="http://schemas.microsoft.com/office/drawing/2014/main" id="{1F02355E-EAC6-0C76-ADC2-34DF626CB8ED}"/>
              </a:ext>
            </a:extLst>
          </p:cNvPr>
          <p:cNvSpPr/>
          <p:nvPr/>
        </p:nvSpPr>
        <p:spPr>
          <a:xfrm>
            <a:off x="1082739" y="4089573"/>
            <a:ext cx="1187319" cy="1187319"/>
          </a:xfrm>
          <a:prstGeom prst="ellipse">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Oval 8" descr="Team">
            <a:extLst>
              <a:ext uri="{FF2B5EF4-FFF2-40B4-BE49-F238E27FC236}">
                <a16:creationId xmlns:a16="http://schemas.microsoft.com/office/drawing/2014/main" id="{F203EBD9-9789-7E15-D3E5-CCF0C80DB2B4}"/>
              </a:ext>
            </a:extLst>
          </p:cNvPr>
          <p:cNvSpPr/>
          <p:nvPr/>
        </p:nvSpPr>
        <p:spPr>
          <a:xfrm>
            <a:off x="1082739" y="3078087"/>
            <a:ext cx="754182" cy="701826"/>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0" name="Oval 9" descr="Team">
            <a:extLst>
              <a:ext uri="{FF2B5EF4-FFF2-40B4-BE49-F238E27FC236}">
                <a16:creationId xmlns:a16="http://schemas.microsoft.com/office/drawing/2014/main" id="{02E4E5DA-F0F8-C3A1-C2CD-D32405A5F559}"/>
              </a:ext>
            </a:extLst>
          </p:cNvPr>
          <p:cNvSpPr/>
          <p:nvPr/>
        </p:nvSpPr>
        <p:spPr>
          <a:xfrm>
            <a:off x="4668149" y="3078087"/>
            <a:ext cx="754182" cy="701826"/>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1" name="Oval 10" descr="Team">
            <a:extLst>
              <a:ext uri="{FF2B5EF4-FFF2-40B4-BE49-F238E27FC236}">
                <a16:creationId xmlns:a16="http://schemas.microsoft.com/office/drawing/2014/main" id="{4C49A3FE-5A71-D3E5-8569-59D8201D4627}"/>
              </a:ext>
            </a:extLst>
          </p:cNvPr>
          <p:cNvSpPr/>
          <p:nvPr/>
        </p:nvSpPr>
        <p:spPr>
          <a:xfrm>
            <a:off x="8205434" y="3078087"/>
            <a:ext cx="754182" cy="701826"/>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Oval 11" descr="Piggy Bank">
            <a:extLst>
              <a:ext uri="{FF2B5EF4-FFF2-40B4-BE49-F238E27FC236}">
                <a16:creationId xmlns:a16="http://schemas.microsoft.com/office/drawing/2014/main" id="{A8820257-9145-F34C-BE37-C7F8545CDA2A}"/>
              </a:ext>
            </a:extLst>
          </p:cNvPr>
          <p:cNvSpPr/>
          <p:nvPr/>
        </p:nvSpPr>
        <p:spPr>
          <a:xfrm>
            <a:off x="9914834" y="1219499"/>
            <a:ext cx="1187319" cy="1187319"/>
          </a:xfrm>
          <a:prstGeom prst="ellipse">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304862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487C6E-EBCC-5464-E35A-B4382D180F10}"/>
              </a:ext>
            </a:extLst>
          </p:cNvPr>
          <p:cNvSpPr>
            <a:spLocks noGrp="1"/>
          </p:cNvSpPr>
          <p:nvPr>
            <p:ph type="title"/>
          </p:nvPr>
        </p:nvSpPr>
        <p:spPr/>
        <p:txBody>
          <a:bodyPr/>
          <a:lstStyle/>
          <a:p>
            <a:r>
              <a:rPr lang="en-US" dirty="0"/>
              <a:t>What Comes Next</a:t>
            </a:r>
          </a:p>
        </p:txBody>
      </p:sp>
      <p:sp>
        <p:nvSpPr>
          <p:cNvPr id="5" name="Content Placeholder 4">
            <a:extLst>
              <a:ext uri="{FF2B5EF4-FFF2-40B4-BE49-F238E27FC236}">
                <a16:creationId xmlns:a16="http://schemas.microsoft.com/office/drawing/2014/main" id="{9D799AA2-B296-51E6-A413-5755399142A4}"/>
              </a:ext>
            </a:extLst>
          </p:cNvPr>
          <p:cNvSpPr>
            <a:spLocks noGrp="1"/>
          </p:cNvSpPr>
          <p:nvPr>
            <p:ph idx="1"/>
          </p:nvPr>
        </p:nvSpPr>
        <p:spPr/>
        <p:txBody>
          <a:bodyPr/>
          <a:lstStyle/>
          <a:p>
            <a:r>
              <a:rPr lang="en-US" dirty="0"/>
              <a:t>Continue monthly meetings</a:t>
            </a:r>
          </a:p>
          <a:p>
            <a:pPr lvl="1"/>
            <a:r>
              <a:rPr lang="en-US" dirty="0"/>
              <a:t>In English</a:t>
            </a:r>
          </a:p>
          <a:p>
            <a:pPr lvl="1"/>
            <a:r>
              <a:rPr lang="en-US" dirty="0"/>
              <a:t>In Spanish</a:t>
            </a:r>
          </a:p>
          <a:p>
            <a:r>
              <a:rPr lang="en-US" dirty="0"/>
              <a:t>Expanding engagement with SNOMED-CT, UMS, IDMP, WHO, PAHO, IPS, etc.</a:t>
            </a:r>
          </a:p>
          <a:p>
            <a:r>
              <a:rPr lang="en-US" dirty="0"/>
              <a:t>Interviewing and recruiting more countries</a:t>
            </a:r>
          </a:p>
          <a:p>
            <a:r>
              <a:rPr lang="en-US" dirty="0"/>
              <a:t>Funding needs: sustainable NUVA and group support</a:t>
            </a:r>
          </a:p>
        </p:txBody>
      </p:sp>
    </p:spTree>
    <p:extLst>
      <p:ext uri="{BB962C8B-B14F-4D97-AF65-F5344CB8AC3E}">
        <p14:creationId xmlns:p14="http://schemas.microsoft.com/office/powerpoint/2010/main" val="32239176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81B2A7-CBA4-8976-75B9-EFA0E5970A42}"/>
              </a:ext>
            </a:extLst>
          </p:cNvPr>
          <p:cNvSpPr>
            <a:spLocks noGrp="1"/>
          </p:cNvSpPr>
          <p:nvPr>
            <p:ph type="title"/>
          </p:nvPr>
        </p:nvSpPr>
        <p:spPr/>
        <p:txBody>
          <a:bodyPr/>
          <a:lstStyle/>
          <a:p>
            <a:r>
              <a:rPr lang="en-US" dirty="0"/>
              <a:t>Next Steps</a:t>
            </a:r>
          </a:p>
        </p:txBody>
      </p:sp>
      <p:sp>
        <p:nvSpPr>
          <p:cNvPr id="5" name="Text Placeholder 4">
            <a:extLst>
              <a:ext uri="{FF2B5EF4-FFF2-40B4-BE49-F238E27FC236}">
                <a16:creationId xmlns:a16="http://schemas.microsoft.com/office/drawing/2014/main" id="{082BCBD2-BE2B-D4CE-5698-0B9F71C93E1E}"/>
              </a:ext>
            </a:extLst>
          </p:cNvPr>
          <p:cNvSpPr>
            <a:spLocks noGrp="1"/>
          </p:cNvSpPr>
          <p:nvPr>
            <p:ph type="body" idx="1"/>
          </p:nvPr>
        </p:nvSpPr>
        <p:spPr/>
        <p:txBody>
          <a:bodyPr/>
          <a:lstStyle/>
          <a:p>
            <a:r>
              <a:rPr lang="en-US" dirty="0"/>
              <a:t>What we do next</a:t>
            </a:r>
          </a:p>
        </p:txBody>
      </p:sp>
    </p:spTree>
    <p:extLst>
      <p:ext uri="{BB962C8B-B14F-4D97-AF65-F5344CB8AC3E}">
        <p14:creationId xmlns:p14="http://schemas.microsoft.com/office/powerpoint/2010/main" val="40679492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91CB1-7D31-EF32-07C3-F0BA3E2492CC}"/>
              </a:ext>
            </a:extLst>
          </p:cNvPr>
          <p:cNvSpPr>
            <a:spLocks noGrp="1"/>
          </p:cNvSpPr>
          <p:nvPr>
            <p:ph type="title"/>
          </p:nvPr>
        </p:nvSpPr>
        <p:spPr/>
        <p:txBody>
          <a:bodyPr/>
          <a:lstStyle/>
          <a:p>
            <a:r>
              <a:rPr lang="en-US" dirty="0"/>
              <a:t>How Can You Help?</a:t>
            </a:r>
          </a:p>
        </p:txBody>
      </p:sp>
      <p:graphicFrame>
        <p:nvGraphicFramePr>
          <p:cNvPr id="4" name="Content Placeholder 3">
            <a:extLst>
              <a:ext uri="{FF2B5EF4-FFF2-40B4-BE49-F238E27FC236}">
                <a16:creationId xmlns:a16="http://schemas.microsoft.com/office/drawing/2014/main" id="{1A673595-4D78-9A95-38A0-AFCFE9A72C8F}"/>
              </a:ext>
            </a:extLst>
          </p:cNvPr>
          <p:cNvGraphicFramePr>
            <a:graphicFrameLocks noGrp="1"/>
          </p:cNvGraphicFramePr>
          <p:nvPr>
            <p:ph idx="1"/>
            <p:extLst>
              <p:ext uri="{D42A27DB-BD31-4B8C-83A1-F6EECF244321}">
                <p14:modId xmlns:p14="http://schemas.microsoft.com/office/powerpoint/2010/main" val="42213812"/>
              </p:ext>
            </p:extLst>
          </p:nvPr>
        </p:nvGraphicFramePr>
        <p:xfrm>
          <a:off x="639763" y="1736725"/>
          <a:ext cx="9983215" cy="3708400"/>
        </p:xfrm>
        <a:graphic>
          <a:graphicData uri="http://schemas.openxmlformats.org/drawingml/2006/table">
            <a:tbl>
              <a:tblPr firstRow="1" bandRow="1">
                <a:tableStyleId>{5C22544A-7EE6-4342-B048-85BDC9FD1C3A}</a:tableStyleId>
              </a:tblPr>
              <a:tblGrid>
                <a:gridCol w="3764280">
                  <a:extLst>
                    <a:ext uri="{9D8B030D-6E8A-4147-A177-3AD203B41FA5}">
                      <a16:colId xmlns:a16="http://schemas.microsoft.com/office/drawing/2014/main" val="1262705550"/>
                    </a:ext>
                  </a:extLst>
                </a:gridCol>
                <a:gridCol w="6218935">
                  <a:extLst>
                    <a:ext uri="{9D8B030D-6E8A-4147-A177-3AD203B41FA5}">
                      <a16:colId xmlns:a16="http://schemas.microsoft.com/office/drawing/2014/main" val="3145189953"/>
                    </a:ext>
                  </a:extLst>
                </a:gridCol>
              </a:tblGrid>
              <a:tr h="370840">
                <a:tc>
                  <a:txBody>
                    <a:bodyPr/>
                    <a:lstStyle/>
                    <a:p>
                      <a:r>
                        <a:rPr lang="en-US" dirty="0"/>
                        <a:t>Task</a:t>
                      </a:r>
                    </a:p>
                  </a:txBody>
                  <a:tcPr/>
                </a:tc>
                <a:tc>
                  <a:txBody>
                    <a:bodyPr/>
                    <a:lstStyle/>
                    <a:p>
                      <a:r>
                        <a:rPr lang="en-US" dirty="0"/>
                        <a:t>Example</a:t>
                      </a:r>
                    </a:p>
                  </a:txBody>
                  <a:tcPr/>
                </a:tc>
                <a:extLst>
                  <a:ext uri="{0D108BD9-81ED-4DB2-BD59-A6C34878D82A}">
                    <a16:rowId xmlns:a16="http://schemas.microsoft.com/office/drawing/2014/main" val="1665912755"/>
                  </a:ext>
                </a:extLst>
              </a:tr>
              <a:tr h="370840">
                <a:tc>
                  <a:txBody>
                    <a:bodyPr/>
                    <a:lstStyle/>
                    <a:p>
                      <a:r>
                        <a:rPr lang="en-US" dirty="0"/>
                        <a:t>Present at Monthly Meeting</a:t>
                      </a:r>
                    </a:p>
                  </a:txBody>
                  <a:tcPr/>
                </a:tc>
                <a:tc>
                  <a:txBody>
                    <a:bodyPr/>
                    <a:lstStyle/>
                    <a:p>
                      <a:r>
                        <a:rPr lang="en-US" dirty="0"/>
                        <a:t>Present a case study, share a coding challenge</a:t>
                      </a:r>
                    </a:p>
                  </a:txBody>
                  <a:tcPr/>
                </a:tc>
                <a:extLst>
                  <a:ext uri="{0D108BD9-81ED-4DB2-BD59-A6C34878D82A}">
                    <a16:rowId xmlns:a16="http://schemas.microsoft.com/office/drawing/2014/main" val="501576418"/>
                  </a:ext>
                </a:extLst>
              </a:tr>
              <a:tr h="370840">
                <a:tc>
                  <a:txBody>
                    <a:bodyPr/>
                    <a:lstStyle/>
                    <a:p>
                      <a:r>
                        <a:rPr lang="en-US" dirty="0"/>
                        <a:t>Country Update at Monthly Meeting</a:t>
                      </a:r>
                    </a:p>
                  </a:txBody>
                  <a:tcPr/>
                </a:tc>
                <a:tc>
                  <a:txBody>
                    <a:bodyPr/>
                    <a:lstStyle/>
                    <a:p>
                      <a:r>
                        <a:rPr lang="en-US" dirty="0"/>
                        <a:t>Share with the group how things are going</a:t>
                      </a:r>
                    </a:p>
                  </a:txBody>
                  <a:tcPr/>
                </a:tc>
                <a:extLst>
                  <a:ext uri="{0D108BD9-81ED-4DB2-BD59-A6C34878D82A}">
                    <a16:rowId xmlns:a16="http://schemas.microsoft.com/office/drawing/2014/main" val="395525747"/>
                  </a:ext>
                </a:extLst>
              </a:tr>
              <a:tr h="370840">
                <a:tc>
                  <a:txBody>
                    <a:bodyPr/>
                    <a:lstStyle/>
                    <a:p>
                      <a:r>
                        <a:rPr lang="en-US" dirty="0"/>
                        <a:t>Recruit Contacts</a:t>
                      </a:r>
                    </a:p>
                  </a:txBody>
                  <a:tcPr/>
                </a:tc>
                <a:tc>
                  <a:txBody>
                    <a:bodyPr/>
                    <a:lstStyle/>
                    <a:p>
                      <a:r>
                        <a:rPr lang="en-US" dirty="0"/>
                        <a:t>Connect us to colleagues in your country</a:t>
                      </a:r>
                    </a:p>
                  </a:txBody>
                  <a:tcPr/>
                </a:tc>
                <a:extLst>
                  <a:ext uri="{0D108BD9-81ED-4DB2-BD59-A6C34878D82A}">
                    <a16:rowId xmlns:a16="http://schemas.microsoft.com/office/drawing/2014/main" val="1260639339"/>
                  </a:ext>
                </a:extLst>
              </a:tr>
              <a:tr h="370840">
                <a:tc>
                  <a:txBody>
                    <a:bodyPr/>
                    <a:lstStyle/>
                    <a:p>
                      <a:r>
                        <a:rPr lang="en-US" dirty="0"/>
                        <a:t>Review or Translate Materials</a:t>
                      </a:r>
                    </a:p>
                  </a:txBody>
                  <a:tcPr/>
                </a:tc>
                <a:tc>
                  <a:txBody>
                    <a:bodyPr/>
                    <a:lstStyle/>
                    <a:p>
                      <a:r>
                        <a:rPr lang="en-US" dirty="0"/>
                        <a:t>Help improve or localize training</a:t>
                      </a:r>
                    </a:p>
                  </a:txBody>
                  <a:tcPr/>
                </a:tc>
                <a:extLst>
                  <a:ext uri="{0D108BD9-81ED-4DB2-BD59-A6C34878D82A}">
                    <a16:rowId xmlns:a16="http://schemas.microsoft.com/office/drawing/2014/main" val="3924571231"/>
                  </a:ext>
                </a:extLst>
              </a:tr>
              <a:tr h="370840">
                <a:tc>
                  <a:txBody>
                    <a:bodyPr/>
                    <a:lstStyle/>
                    <a:p>
                      <a:r>
                        <a:rPr lang="en-US" dirty="0"/>
                        <a:t>Help Build Training Content</a:t>
                      </a:r>
                    </a:p>
                  </a:txBody>
                  <a:tcPr/>
                </a:tc>
                <a:tc>
                  <a:txBody>
                    <a:bodyPr/>
                    <a:lstStyle/>
                    <a:p>
                      <a:r>
                        <a:rPr lang="en-US" dirty="0"/>
                        <a:t>Record a 5-min explainer or provide example records</a:t>
                      </a:r>
                    </a:p>
                  </a:txBody>
                  <a:tcPr/>
                </a:tc>
                <a:extLst>
                  <a:ext uri="{0D108BD9-81ED-4DB2-BD59-A6C34878D82A}">
                    <a16:rowId xmlns:a16="http://schemas.microsoft.com/office/drawing/2014/main" val="36379717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Map codes into NUVA</a:t>
                      </a:r>
                    </a:p>
                  </a:txBody>
                  <a:tcPr/>
                </a:tc>
                <a:tc>
                  <a:txBody>
                    <a:bodyPr/>
                    <a:lstStyle/>
                    <a:p>
                      <a:r>
                        <a:rPr lang="en-US" dirty="0"/>
                        <a:t>Connect your local code set to NUVA</a:t>
                      </a:r>
                    </a:p>
                  </a:txBody>
                  <a:tcPr/>
                </a:tc>
                <a:extLst>
                  <a:ext uri="{0D108BD9-81ED-4DB2-BD59-A6C34878D82A}">
                    <a16:rowId xmlns:a16="http://schemas.microsoft.com/office/drawing/2014/main" val="15636057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Document Local Codes and System</a:t>
                      </a:r>
                    </a:p>
                  </a:txBody>
                  <a:tcPr/>
                </a:tc>
                <a:tc>
                  <a:txBody>
                    <a:bodyPr/>
                    <a:lstStyle/>
                    <a:p>
                      <a:r>
                        <a:rPr lang="en-US" dirty="0"/>
                        <a:t>Update website with information from your location</a:t>
                      </a:r>
                    </a:p>
                  </a:txBody>
                  <a:tcPr/>
                </a:tc>
                <a:extLst>
                  <a:ext uri="{0D108BD9-81ED-4DB2-BD59-A6C34878D82A}">
                    <a16:rowId xmlns:a16="http://schemas.microsoft.com/office/drawing/2014/main" val="35234558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NUVA Resources</a:t>
                      </a:r>
                    </a:p>
                  </a:txBody>
                  <a:tcPr/>
                </a:tc>
                <a:tc>
                  <a:txBody>
                    <a:bodyPr/>
                    <a:lstStyle/>
                    <a:p>
                      <a:r>
                        <a:rPr lang="en-US" dirty="0"/>
                        <a:t>Look at resources and provide feedback on improvements</a:t>
                      </a:r>
                    </a:p>
                  </a:txBody>
                  <a:tcPr/>
                </a:tc>
                <a:extLst>
                  <a:ext uri="{0D108BD9-81ED-4DB2-BD59-A6C34878D82A}">
                    <a16:rowId xmlns:a16="http://schemas.microsoft.com/office/drawing/2014/main" val="27945693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Advocate in Your Org</a:t>
                      </a:r>
                    </a:p>
                  </a:txBody>
                  <a:tcPr/>
                </a:tc>
                <a:tc>
                  <a:txBody>
                    <a:bodyPr/>
                    <a:lstStyle/>
                    <a:p>
                      <a:r>
                        <a:rPr lang="en-US" dirty="0"/>
                        <a:t>Raise awareness, seek internal buy-in or support</a:t>
                      </a:r>
                    </a:p>
                  </a:txBody>
                  <a:tcPr/>
                </a:tc>
                <a:extLst>
                  <a:ext uri="{0D108BD9-81ED-4DB2-BD59-A6C34878D82A}">
                    <a16:rowId xmlns:a16="http://schemas.microsoft.com/office/drawing/2014/main" val="156836480"/>
                  </a:ext>
                </a:extLst>
              </a:tr>
            </a:tbl>
          </a:graphicData>
        </a:graphic>
      </p:graphicFrame>
    </p:spTree>
    <p:extLst>
      <p:ext uri="{BB962C8B-B14F-4D97-AF65-F5344CB8AC3E}">
        <p14:creationId xmlns:p14="http://schemas.microsoft.com/office/powerpoint/2010/main" val="41839254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5FD9-A838-E6FF-A79C-E41CA3A3BC0D}"/>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06F34E69-07D5-1AA5-6DA1-7614415D1268}"/>
              </a:ext>
            </a:extLst>
          </p:cNvPr>
          <p:cNvSpPr>
            <a:spLocks noGrp="1"/>
          </p:cNvSpPr>
          <p:nvPr>
            <p:ph idx="1"/>
          </p:nvPr>
        </p:nvSpPr>
        <p:spPr>
          <a:xfrm>
            <a:off x="640079" y="1736823"/>
            <a:ext cx="4413702" cy="3566160"/>
          </a:xfrm>
        </p:spPr>
        <p:txBody>
          <a:bodyPr/>
          <a:lstStyle/>
          <a:p>
            <a:r>
              <a:rPr lang="en-US" dirty="0"/>
              <a:t>The work you are doing is so important. </a:t>
            </a:r>
          </a:p>
          <a:p>
            <a:r>
              <a:rPr lang="en-US" dirty="0"/>
              <a:t>Thank you for taking time to help move this project forward. </a:t>
            </a:r>
          </a:p>
        </p:txBody>
      </p:sp>
      <p:pic>
        <p:nvPicPr>
          <p:cNvPr id="2050" name="Picture 2" descr="Découvrez tout ce qu'on peut faire aux bassins à flot Bordeaux">
            <a:extLst>
              <a:ext uri="{FF2B5EF4-FFF2-40B4-BE49-F238E27FC236}">
                <a16:creationId xmlns:a16="http://schemas.microsoft.com/office/drawing/2014/main" id="{23933F98-9C61-4E18-E38D-BDA40A8C4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216" y="367748"/>
            <a:ext cx="6082327" cy="4051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863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21A7-7BA0-FA59-5FCA-4C10320416D9}"/>
              </a:ext>
            </a:extLst>
          </p:cNvPr>
          <p:cNvSpPr>
            <a:spLocks noGrp="1"/>
          </p:cNvSpPr>
          <p:nvPr>
            <p:ph type="title"/>
          </p:nvPr>
        </p:nvSpPr>
        <p:spPr/>
        <p:txBody>
          <a:bodyPr/>
          <a:lstStyle/>
          <a:p>
            <a:r>
              <a:rPr lang="en-US" dirty="0"/>
              <a:t>What doesn’t work well or could be improved?</a:t>
            </a:r>
          </a:p>
        </p:txBody>
      </p:sp>
      <p:sp>
        <p:nvSpPr>
          <p:cNvPr id="3" name="Content Placeholder 2">
            <a:extLst>
              <a:ext uri="{FF2B5EF4-FFF2-40B4-BE49-F238E27FC236}">
                <a16:creationId xmlns:a16="http://schemas.microsoft.com/office/drawing/2014/main" id="{6EC4836C-7565-86A0-6425-2F695D42C838}"/>
              </a:ext>
            </a:extLst>
          </p:cNvPr>
          <p:cNvSpPr>
            <a:spLocks noGrp="1"/>
          </p:cNvSpPr>
          <p:nvPr>
            <p:ph idx="1"/>
          </p:nvPr>
        </p:nvSpPr>
        <p:spPr/>
        <p:txBody>
          <a:bodyPr>
            <a:normAutofit/>
          </a:bodyPr>
          <a:lstStyle/>
          <a:p>
            <a:pPr marL="0" indent="0">
              <a:buNone/>
            </a:pPr>
            <a:r>
              <a:rPr lang="en-US" sz="2400" dirty="0"/>
              <a:t>International exchanges – Tracking patient histories.– Cross-border interoperability – Interoperability – Feedback collection from NUVA use – The need to map codes manually needs to go away – Mapping is very complex – Standardize recording – Too many code systems – Interoperability – Knowledge/visibility of NUVA among stakeholders –SNOMED CT is not always complete – True global interoperability – Lack of </a:t>
            </a:r>
            <a:r>
              <a:rPr lang="en-US" sz="2400" dirty="0" err="1"/>
              <a:t>standardisation</a:t>
            </a:r>
            <a:r>
              <a:rPr lang="en-US" sz="2400" dirty="0"/>
              <a:t>, lack of codes in my country – Interoperability of different coding systems – Insufficient collaboration – Software interoperability</a:t>
            </a:r>
          </a:p>
        </p:txBody>
      </p:sp>
    </p:spTree>
    <p:extLst>
      <p:ext uri="{BB962C8B-B14F-4D97-AF65-F5344CB8AC3E}">
        <p14:creationId xmlns:p14="http://schemas.microsoft.com/office/powerpoint/2010/main" val="3895991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BBA96-D6CE-6494-C5CE-9F635B3CFFD0}"/>
              </a:ext>
            </a:extLst>
          </p:cNvPr>
          <p:cNvSpPr>
            <a:spLocks noGrp="1"/>
          </p:cNvSpPr>
          <p:nvPr>
            <p:ph type="title"/>
          </p:nvPr>
        </p:nvSpPr>
        <p:spPr/>
        <p:txBody>
          <a:bodyPr/>
          <a:lstStyle/>
          <a:p>
            <a:r>
              <a:rPr lang="en-US" dirty="0"/>
              <a:t>Why We Need IVC – The Real World Problem</a:t>
            </a:r>
          </a:p>
        </p:txBody>
      </p:sp>
      <p:sp>
        <p:nvSpPr>
          <p:cNvPr id="3" name="Content Placeholder 2">
            <a:extLst>
              <a:ext uri="{FF2B5EF4-FFF2-40B4-BE49-F238E27FC236}">
                <a16:creationId xmlns:a16="http://schemas.microsoft.com/office/drawing/2014/main" id="{71C35E65-F016-0FCC-EB06-AB31723DE080}"/>
              </a:ext>
            </a:extLst>
          </p:cNvPr>
          <p:cNvSpPr>
            <a:spLocks noGrp="1"/>
          </p:cNvSpPr>
          <p:nvPr>
            <p:ph idx="1"/>
          </p:nvPr>
        </p:nvSpPr>
        <p:spPr>
          <a:xfrm>
            <a:off x="1150620" y="1449228"/>
            <a:ext cx="8549640" cy="3959543"/>
          </a:xfrm>
        </p:spPr>
        <p:txBody>
          <a:bodyPr>
            <a:normAutofit/>
          </a:bodyPr>
          <a:lstStyle/>
          <a:p>
            <a:pPr marL="342900" indent="-342900">
              <a:buFont typeface="Arial" panose="020B0604020202020204" pitchFamily="34" charset="0"/>
              <a:buChar char="•"/>
            </a:pPr>
            <a:r>
              <a:rPr lang="en-US" sz="3200" noProof="0" dirty="0"/>
              <a:t>Have you ever struggled to interpret a foreign vaccination record?</a:t>
            </a:r>
          </a:p>
          <a:p>
            <a:pPr marL="342900" indent="-342900">
              <a:buFont typeface="Arial" panose="020B0604020202020204" pitchFamily="34" charset="0"/>
              <a:buChar char="•"/>
            </a:pPr>
            <a:r>
              <a:rPr lang="en-US" sz="3200" noProof="0" dirty="0"/>
              <a:t>Are you working with vaccine data that doesn’t align with international standards?</a:t>
            </a:r>
          </a:p>
          <a:p>
            <a:pPr marL="342900" indent="-342900">
              <a:buFont typeface="Arial" panose="020B0604020202020204" pitchFamily="34" charset="0"/>
              <a:buChar char="•"/>
            </a:pPr>
            <a:r>
              <a:rPr lang="en-US" sz="3200" noProof="0" dirty="0"/>
              <a:t>Do you see gaps in your country’s ability to track lifetime immunization histories?</a:t>
            </a:r>
          </a:p>
          <a:p>
            <a:endParaRPr lang="en-US" dirty="0"/>
          </a:p>
        </p:txBody>
      </p:sp>
    </p:spTree>
    <p:extLst>
      <p:ext uri="{BB962C8B-B14F-4D97-AF65-F5344CB8AC3E}">
        <p14:creationId xmlns:p14="http://schemas.microsoft.com/office/powerpoint/2010/main" val="3507747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C1A-3BE1-CF74-AAE6-530DA54834A3}"/>
              </a:ext>
            </a:extLst>
          </p:cNvPr>
          <p:cNvSpPr>
            <a:spLocks noGrp="1"/>
          </p:cNvSpPr>
          <p:nvPr>
            <p:ph type="title"/>
          </p:nvPr>
        </p:nvSpPr>
        <p:spPr>
          <a:xfrm>
            <a:off x="838200" y="365125"/>
            <a:ext cx="4800600" cy="1830386"/>
          </a:xfrm>
        </p:spPr>
        <p:txBody>
          <a:bodyPr/>
          <a:lstStyle/>
          <a:p>
            <a:r>
              <a:rPr lang="en-US" dirty="0"/>
              <a:t>Can You Read This Record?</a:t>
            </a:r>
          </a:p>
        </p:txBody>
      </p:sp>
      <p:sp>
        <p:nvSpPr>
          <p:cNvPr id="3" name="Content Placeholder 2">
            <a:extLst>
              <a:ext uri="{FF2B5EF4-FFF2-40B4-BE49-F238E27FC236}">
                <a16:creationId xmlns:a16="http://schemas.microsoft.com/office/drawing/2014/main" id="{E9E9A1CF-F706-C9BB-3011-E01B54A079DD}"/>
              </a:ext>
            </a:extLst>
          </p:cNvPr>
          <p:cNvSpPr>
            <a:spLocks noGrp="1"/>
          </p:cNvSpPr>
          <p:nvPr>
            <p:ph idx="1"/>
          </p:nvPr>
        </p:nvSpPr>
        <p:spPr>
          <a:xfrm>
            <a:off x="838200" y="2195511"/>
            <a:ext cx="4898457" cy="3981451"/>
          </a:xfrm>
        </p:spPr>
        <p:txBody>
          <a:bodyPr/>
          <a:lstStyle/>
          <a:p>
            <a:r>
              <a:rPr lang="en-US" dirty="0"/>
              <a:t>We struggle now with paper</a:t>
            </a:r>
          </a:p>
          <a:p>
            <a:r>
              <a:rPr lang="en-US" dirty="0"/>
              <a:t>But digital systems will be more brittle</a:t>
            </a:r>
          </a:p>
        </p:txBody>
      </p:sp>
      <p:pic>
        <p:nvPicPr>
          <p:cNvPr id="1026" name="Picture 2" descr="Certified Russian Translation of Immunization /Vaccination Form 63">
            <a:extLst>
              <a:ext uri="{FF2B5EF4-FFF2-40B4-BE49-F238E27FC236}">
                <a16:creationId xmlns:a16="http://schemas.microsoft.com/office/drawing/2014/main" id="{65009856-607B-4515-446C-C3DA66E82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0004" y="204786"/>
            <a:ext cx="5715000"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302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E3C6B-2C78-34B9-F491-0B2480050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EE46A0-99AE-5DFA-03D6-6453B18C5696}"/>
              </a:ext>
            </a:extLst>
          </p:cNvPr>
          <p:cNvSpPr>
            <a:spLocks noGrp="1"/>
          </p:cNvSpPr>
          <p:nvPr>
            <p:ph type="title"/>
          </p:nvPr>
        </p:nvSpPr>
        <p:spPr/>
        <p:txBody>
          <a:bodyPr/>
          <a:lstStyle/>
          <a:p>
            <a:r>
              <a:rPr lang="en-US" dirty="0"/>
              <a:t>What is Missing?</a:t>
            </a:r>
          </a:p>
        </p:txBody>
      </p:sp>
      <p:graphicFrame>
        <p:nvGraphicFramePr>
          <p:cNvPr id="4" name="Content Placeholder 3">
            <a:extLst>
              <a:ext uri="{FF2B5EF4-FFF2-40B4-BE49-F238E27FC236}">
                <a16:creationId xmlns:a16="http://schemas.microsoft.com/office/drawing/2014/main" id="{936035E0-1FE6-25DE-85CA-C3866D10E41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3550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F9A6A-EEE7-5498-8C6E-615114DE2C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9263B4-AF43-4ED8-3E65-375A42EAB8C6}"/>
              </a:ext>
            </a:extLst>
          </p:cNvPr>
          <p:cNvSpPr>
            <a:spLocks noGrp="1"/>
          </p:cNvSpPr>
          <p:nvPr>
            <p:ph type="title"/>
          </p:nvPr>
        </p:nvSpPr>
        <p:spPr/>
        <p:txBody>
          <a:bodyPr/>
          <a:lstStyle/>
          <a:p>
            <a:r>
              <a:rPr lang="en-US" dirty="0"/>
              <a:t>The Hidden Work of Recording Vaccinations</a:t>
            </a:r>
          </a:p>
        </p:txBody>
      </p:sp>
      <p:graphicFrame>
        <p:nvGraphicFramePr>
          <p:cNvPr id="4" name="Content Placeholder 3">
            <a:extLst>
              <a:ext uri="{FF2B5EF4-FFF2-40B4-BE49-F238E27FC236}">
                <a16:creationId xmlns:a16="http://schemas.microsoft.com/office/drawing/2014/main" id="{19B2B14D-106F-EA85-DD7B-6C96008B50F5}"/>
              </a:ext>
            </a:extLst>
          </p:cNvPr>
          <p:cNvGraphicFramePr>
            <a:graphicFrameLocks noGrp="1"/>
          </p:cNvGraphicFramePr>
          <p:nvPr>
            <p:ph idx="1"/>
            <p:extLst>
              <p:ext uri="{D42A27DB-BD31-4B8C-83A1-F6EECF244321}">
                <p14:modId xmlns:p14="http://schemas.microsoft.com/office/powerpoint/2010/main" val="413289622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44E5B6B2-F69D-A9D1-AAEF-B109894B2171}"/>
              </a:ext>
            </a:extLst>
          </p:cNvPr>
          <p:cNvSpPr txBox="1"/>
          <p:nvPr/>
        </p:nvSpPr>
        <p:spPr>
          <a:xfrm>
            <a:off x="1325310" y="1596037"/>
            <a:ext cx="6461961" cy="70788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000" dirty="0"/>
              <a:t>Vaccine Code Experts are expected to “know what to do” </a:t>
            </a:r>
            <a:br>
              <a:rPr lang="en-US" sz="2000" dirty="0"/>
            </a:br>
            <a:r>
              <a:rPr lang="en-US" sz="2000" dirty="0"/>
              <a:t>but are missing critical information and support</a:t>
            </a:r>
          </a:p>
        </p:txBody>
      </p:sp>
    </p:spTree>
    <p:extLst>
      <p:ext uri="{BB962C8B-B14F-4D97-AF65-F5344CB8AC3E}">
        <p14:creationId xmlns:p14="http://schemas.microsoft.com/office/powerpoint/2010/main" val="63915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81E6E-786F-E69F-227C-9768449CC823}"/>
              </a:ext>
            </a:extLst>
          </p:cNvPr>
          <p:cNvSpPr>
            <a:spLocks noGrp="1"/>
          </p:cNvSpPr>
          <p:nvPr>
            <p:ph type="title"/>
          </p:nvPr>
        </p:nvSpPr>
        <p:spPr/>
        <p:txBody>
          <a:bodyPr/>
          <a:lstStyle/>
          <a:p>
            <a:r>
              <a:rPr lang="en-US" dirty="0"/>
              <a:t>Wake-Up Call</a:t>
            </a:r>
          </a:p>
        </p:txBody>
      </p:sp>
      <p:sp>
        <p:nvSpPr>
          <p:cNvPr id="3" name="Content Placeholder 2">
            <a:extLst>
              <a:ext uri="{FF2B5EF4-FFF2-40B4-BE49-F238E27FC236}">
                <a16:creationId xmlns:a16="http://schemas.microsoft.com/office/drawing/2014/main" id="{076C165D-8F6F-3FC3-40BD-F446A681AD43}"/>
              </a:ext>
            </a:extLst>
          </p:cNvPr>
          <p:cNvSpPr>
            <a:spLocks noGrp="1"/>
          </p:cNvSpPr>
          <p:nvPr>
            <p:ph idx="1"/>
          </p:nvPr>
        </p:nvSpPr>
        <p:spPr>
          <a:xfrm>
            <a:off x="1493423" y="1610932"/>
            <a:ext cx="4269750" cy="4351338"/>
          </a:xfrm>
        </p:spPr>
        <p:txBody>
          <a:bodyPr>
            <a:normAutofit lnSpcReduction="10000"/>
          </a:bodyPr>
          <a:lstStyle/>
          <a:p>
            <a:r>
              <a:rPr lang="en-US" sz="2400" dirty="0"/>
              <a:t>In the U.S. we have visitors from around the world</a:t>
            </a:r>
          </a:p>
          <a:p>
            <a:r>
              <a:rPr lang="en-US" sz="2400" dirty="0"/>
              <a:t>We need to represent any vaccination given anywhere</a:t>
            </a:r>
          </a:p>
          <a:p>
            <a:r>
              <a:rPr lang="en-US" sz="2400" dirty="0"/>
              <a:t>CDC vaccine code experts know U.S. immunization practices very well</a:t>
            </a:r>
          </a:p>
          <a:p>
            <a:r>
              <a:rPr lang="en-US" sz="2400" dirty="0"/>
              <a:t>But we had no access to a global network of experts</a:t>
            </a:r>
          </a:p>
        </p:txBody>
      </p:sp>
      <p:pic>
        <p:nvPicPr>
          <p:cNvPr id="2050" name="Picture 2" descr="Fake Vaccine Card Sales Have Skyrocketed Since Biden Mandate • Stateline">
            <a:extLst>
              <a:ext uri="{FF2B5EF4-FFF2-40B4-BE49-F238E27FC236}">
                <a16:creationId xmlns:a16="http://schemas.microsoft.com/office/drawing/2014/main" id="{09BCC847-F955-D14F-709D-5C5DDD0C0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517" y="122175"/>
            <a:ext cx="5575483" cy="31370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ED5908-A62C-58E5-64AE-F9B88E9F8C55}"/>
              </a:ext>
            </a:extLst>
          </p:cNvPr>
          <p:cNvSpPr txBox="1"/>
          <p:nvPr/>
        </p:nvSpPr>
        <p:spPr>
          <a:xfrm>
            <a:off x="6769111" y="3786601"/>
            <a:ext cx="5270294" cy="18158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r>
              <a:rPr lang="en-US" sz="2800" dirty="0"/>
              <a:t>Imagine a network where code experts around the world could talk to each other in real time. </a:t>
            </a:r>
            <a:br>
              <a:rPr lang="en-US" sz="2800" dirty="0"/>
            </a:br>
            <a:r>
              <a:rPr lang="en-US" sz="2800" dirty="0"/>
              <a:t>That’s what we’re building.</a:t>
            </a:r>
          </a:p>
        </p:txBody>
      </p:sp>
    </p:spTree>
    <p:extLst>
      <p:ext uri="{BB962C8B-B14F-4D97-AF65-F5344CB8AC3E}">
        <p14:creationId xmlns:p14="http://schemas.microsoft.com/office/powerpoint/2010/main" val="375475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F8059-568B-C974-F8E3-F096A6967FDB}"/>
            </a:ext>
          </a:extLst>
        </p:cNvPr>
        <p:cNvGrpSpPr/>
        <p:nvPr/>
      </p:nvGrpSpPr>
      <p:grpSpPr>
        <a:xfrm>
          <a:off x="0" y="0"/>
          <a:ext cx="0" cy="0"/>
          <a:chOff x="0" y="0"/>
          <a:chExt cx="0" cy="0"/>
        </a:xfrm>
      </p:grpSpPr>
      <p:sp>
        <p:nvSpPr>
          <p:cNvPr id="31" name="Titre 30">
            <a:extLst>
              <a:ext uri="{FF2B5EF4-FFF2-40B4-BE49-F238E27FC236}">
                <a16:creationId xmlns:a16="http://schemas.microsoft.com/office/drawing/2014/main" id="{17FC6FBA-EE6F-C34B-94B9-AF5FB8699E39}"/>
              </a:ext>
            </a:extLst>
          </p:cNvPr>
          <p:cNvSpPr>
            <a:spLocks noGrp="1"/>
          </p:cNvSpPr>
          <p:nvPr>
            <p:ph type="title"/>
          </p:nvPr>
        </p:nvSpPr>
        <p:spPr>
          <a:xfrm>
            <a:off x="838200" y="365125"/>
            <a:ext cx="10515600" cy="549727"/>
          </a:xfrm>
        </p:spPr>
        <p:txBody>
          <a:bodyPr>
            <a:noAutofit/>
          </a:bodyPr>
          <a:lstStyle/>
          <a:p>
            <a:r>
              <a:rPr lang="en-US" sz="3600" noProof="0" dirty="0"/>
              <a:t>Need for Collaboration</a:t>
            </a:r>
          </a:p>
        </p:txBody>
      </p:sp>
      <p:sp>
        <p:nvSpPr>
          <p:cNvPr id="2" name="ZoneTexte 1">
            <a:extLst>
              <a:ext uri="{FF2B5EF4-FFF2-40B4-BE49-F238E27FC236}">
                <a16:creationId xmlns:a16="http://schemas.microsoft.com/office/drawing/2014/main" id="{8C8B0525-2302-C5FA-1E34-BB7F5AD03347}"/>
              </a:ext>
            </a:extLst>
          </p:cNvPr>
          <p:cNvSpPr txBox="1"/>
          <p:nvPr/>
        </p:nvSpPr>
        <p:spPr>
          <a:xfrm>
            <a:off x="991240" y="1283233"/>
            <a:ext cx="9825252" cy="4524315"/>
          </a:xfrm>
          <a:prstGeom prst="rect">
            <a:avLst/>
          </a:prstGeom>
          <a:noFill/>
        </p:spPr>
        <p:txBody>
          <a:bodyPr wrap="square" rtlCol="0">
            <a:spAutoFit/>
          </a:bodyPr>
          <a:lstStyle/>
          <a:p>
            <a:pPr marL="342900" indent="-342900">
              <a:buFont typeface="Arial" panose="020B0604020202020204" pitchFamily="34" charset="0"/>
              <a:buChar char="•"/>
            </a:pPr>
            <a:r>
              <a:rPr lang="en-US" sz="3200" noProof="0" dirty="0"/>
              <a:t>The push for digital health records is accelerating, but without standardized vaccine coding, progress is disorganized and inconsistent. </a:t>
            </a:r>
          </a:p>
          <a:p>
            <a:pPr marL="342900" indent="-342900">
              <a:buFont typeface="Arial" panose="020B0604020202020204" pitchFamily="34" charset="0"/>
              <a:buChar char="•"/>
            </a:pPr>
            <a:endParaRPr lang="en-US" sz="3200" noProof="0" dirty="0"/>
          </a:p>
          <a:p>
            <a:pPr marL="342900" indent="-342900">
              <a:buFont typeface="Arial" panose="020B0604020202020204" pitchFamily="34" charset="0"/>
              <a:buChar char="•"/>
            </a:pPr>
            <a:r>
              <a:rPr lang="en-US" sz="3200" noProof="0" dirty="0"/>
              <a:t>Every country codes vaccines differently, making it difficult to track immunizations across borders. </a:t>
            </a:r>
          </a:p>
          <a:p>
            <a:pPr marL="342900" indent="-342900">
              <a:buFont typeface="Arial" panose="020B0604020202020204" pitchFamily="34" charset="0"/>
              <a:buChar char="•"/>
            </a:pPr>
            <a:endParaRPr lang="en-US" sz="3200" noProof="0" dirty="0"/>
          </a:p>
          <a:p>
            <a:pPr marL="342900" indent="-342900">
              <a:buFont typeface="Arial" panose="020B0604020202020204" pitchFamily="34" charset="0"/>
              <a:buChar char="•"/>
            </a:pPr>
            <a:r>
              <a:rPr lang="en-US" sz="3200" noProof="0" dirty="0"/>
              <a:t>The IVC is here to create a network to help in improving this.</a:t>
            </a:r>
          </a:p>
        </p:txBody>
      </p:sp>
    </p:spTree>
    <p:extLst>
      <p:ext uri="{BB962C8B-B14F-4D97-AF65-F5344CB8AC3E}">
        <p14:creationId xmlns:p14="http://schemas.microsoft.com/office/powerpoint/2010/main" val="1746705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2F734-4923-FFA1-FD36-4A70C1A5B4DE}"/>
            </a:ext>
          </a:extLst>
        </p:cNvPr>
        <p:cNvGrpSpPr/>
        <p:nvPr/>
      </p:nvGrpSpPr>
      <p:grpSpPr>
        <a:xfrm>
          <a:off x="0" y="0"/>
          <a:ext cx="0" cy="0"/>
          <a:chOff x="0" y="0"/>
          <a:chExt cx="0" cy="0"/>
        </a:xfrm>
      </p:grpSpPr>
      <p:pic>
        <p:nvPicPr>
          <p:cNvPr id="5" name="Picture 4" descr="A blackboard with white chalk on it&#10;&#10;AI-generated content may be incorrect.">
            <a:extLst>
              <a:ext uri="{FF2B5EF4-FFF2-40B4-BE49-F238E27FC236}">
                <a16:creationId xmlns:a16="http://schemas.microsoft.com/office/drawing/2014/main" id="{90435885-2F4A-9985-8B73-041C025AFDC8}"/>
              </a:ext>
            </a:extLst>
          </p:cNvPr>
          <p:cNvPicPr>
            <a:picLocks noChangeAspect="1"/>
          </p:cNvPicPr>
          <p:nvPr/>
        </p:nvPicPr>
        <p:blipFill>
          <a:blip r:embed="rId2"/>
          <a:srcRect t="25005" b="17502"/>
          <a:stretch/>
        </p:blipFill>
        <p:spPr>
          <a:xfrm>
            <a:off x="838200" y="224711"/>
            <a:ext cx="10287000" cy="3942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ZoneTexte 2">
            <a:extLst>
              <a:ext uri="{FF2B5EF4-FFF2-40B4-BE49-F238E27FC236}">
                <a16:creationId xmlns:a16="http://schemas.microsoft.com/office/drawing/2014/main" id="{AEC9B73B-4CA7-3A44-B35C-3A369649DA95}"/>
              </a:ext>
            </a:extLst>
          </p:cNvPr>
          <p:cNvSpPr txBox="1"/>
          <p:nvPr/>
        </p:nvSpPr>
        <p:spPr>
          <a:xfrm>
            <a:off x="1515534" y="4167591"/>
            <a:ext cx="3920561" cy="156966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pPr algn="ctr" defTabSz="914377"/>
            <a:r>
              <a:rPr lang="en-US" sz="2400" b="1" dirty="0">
                <a:solidFill>
                  <a:prstClr val="white"/>
                </a:solidFill>
                <a:latin typeface="Grandview Display"/>
              </a:rPr>
              <a:t>The Need</a:t>
            </a:r>
          </a:p>
          <a:p>
            <a:pPr defTabSz="914377"/>
            <a:endParaRPr lang="en-US" sz="2400" dirty="0">
              <a:solidFill>
                <a:prstClr val="white"/>
              </a:solidFill>
              <a:latin typeface="Grandview Display"/>
            </a:endParaRPr>
          </a:p>
          <a:p>
            <a:pPr algn="ctr" defTabSz="914377"/>
            <a:r>
              <a:rPr lang="en-US" sz="2400" dirty="0">
                <a:solidFill>
                  <a:prstClr val="white"/>
                </a:solidFill>
                <a:latin typeface="Grandview Display"/>
              </a:rPr>
              <a:t>International collaboration of vaccine code experts</a:t>
            </a:r>
          </a:p>
        </p:txBody>
      </p:sp>
      <p:sp>
        <p:nvSpPr>
          <p:cNvPr id="4" name="ZoneTexte 3">
            <a:extLst>
              <a:ext uri="{FF2B5EF4-FFF2-40B4-BE49-F238E27FC236}">
                <a16:creationId xmlns:a16="http://schemas.microsoft.com/office/drawing/2014/main" id="{BBD34B7B-933C-EEB5-455C-11EAD912BEBB}"/>
              </a:ext>
            </a:extLst>
          </p:cNvPr>
          <p:cNvSpPr txBox="1"/>
          <p:nvPr/>
        </p:nvSpPr>
        <p:spPr>
          <a:xfrm>
            <a:off x="6356467" y="4167589"/>
            <a:ext cx="4320000" cy="15696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defTabSz="914377"/>
            <a:r>
              <a:rPr lang="en-US" sz="2400" b="1" dirty="0">
                <a:solidFill>
                  <a:prstClr val="white"/>
                </a:solidFill>
                <a:latin typeface="Grandview Display"/>
              </a:rPr>
              <a:t>The Opportunity</a:t>
            </a:r>
          </a:p>
          <a:p>
            <a:pPr defTabSz="914377"/>
            <a:endParaRPr lang="en-US" sz="2400" dirty="0">
              <a:solidFill>
                <a:prstClr val="white"/>
              </a:solidFill>
              <a:latin typeface="Grandview Display"/>
            </a:endParaRPr>
          </a:p>
          <a:p>
            <a:pPr algn="ctr" defTabSz="914377"/>
            <a:r>
              <a:rPr lang="en-US" sz="2400" dirty="0">
                <a:solidFill>
                  <a:prstClr val="white"/>
                </a:solidFill>
                <a:latin typeface="Grandview Display"/>
              </a:rPr>
              <a:t>Unified Nomenclature of Vaccines (NUVA)</a:t>
            </a:r>
          </a:p>
        </p:txBody>
      </p:sp>
    </p:spTree>
    <p:extLst>
      <p:ext uri="{BB962C8B-B14F-4D97-AF65-F5344CB8AC3E}">
        <p14:creationId xmlns:p14="http://schemas.microsoft.com/office/powerpoint/2010/main" val="1183576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2AE59-A983-4499-5B0E-668AE4BDBF20}"/>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339B12D-0939-9DA2-072A-C8B0079CDDDA}"/>
              </a:ext>
            </a:extLst>
          </p:cNvPr>
          <p:cNvSpPr txBox="1"/>
          <p:nvPr/>
        </p:nvSpPr>
        <p:spPr>
          <a:xfrm>
            <a:off x="991240" y="1283233"/>
            <a:ext cx="9825252" cy="3785652"/>
          </a:xfrm>
          <a:prstGeom prst="rect">
            <a:avLst/>
          </a:prstGeom>
          <a:noFill/>
        </p:spPr>
        <p:txBody>
          <a:bodyPr wrap="square" rtlCol="0">
            <a:spAutoFit/>
          </a:bodyPr>
          <a:lstStyle/>
          <a:p>
            <a:r>
              <a:rPr lang="en-US" sz="2400" noProof="0" dirty="0"/>
              <a:t>Unified Nomenclature for Vaccines (NUVA)</a:t>
            </a:r>
          </a:p>
          <a:p>
            <a:pPr marL="342900" indent="-342900">
              <a:buFont typeface="Arial" panose="020B0604020202020204" pitchFamily="34" charset="0"/>
              <a:buChar char="•"/>
            </a:pPr>
            <a:r>
              <a:rPr lang="en-US" sz="2400" noProof="0" dirty="0"/>
              <a:t>An ontology of vaccine codes from many code systems</a:t>
            </a:r>
          </a:p>
          <a:p>
            <a:pPr marL="342900" indent="-342900">
              <a:buFont typeface="Arial" panose="020B0604020202020204" pitchFamily="34" charset="0"/>
              <a:buChar char="•"/>
            </a:pPr>
            <a:r>
              <a:rPr lang="en-US" sz="2400" noProof="0" dirty="0"/>
              <a:t>A functional description of each vaccine code for the purpose of recording administered vaccines</a:t>
            </a:r>
          </a:p>
          <a:p>
            <a:pPr marL="342900" indent="-342900">
              <a:buFont typeface="Arial" panose="020B0604020202020204" pitchFamily="34" charset="0"/>
              <a:buChar char="•"/>
            </a:pPr>
            <a:r>
              <a:rPr lang="en-US" sz="2400" noProof="0" dirty="0"/>
              <a:t>Supports conversion from one code system to another</a:t>
            </a:r>
          </a:p>
          <a:p>
            <a:pPr marL="342900" indent="-342900">
              <a:buFont typeface="Arial" panose="020B0604020202020204" pitchFamily="34" charset="0"/>
              <a:buChar char="•"/>
            </a:pPr>
            <a:r>
              <a:rPr lang="en-US" sz="2400" noProof="0" dirty="0"/>
              <a:t>A toolbox for interpreting, converting, evaluating code systems</a:t>
            </a:r>
          </a:p>
          <a:p>
            <a:pPr marL="342900" indent="-342900">
              <a:buFont typeface="Arial" panose="020B0604020202020204" pitchFamily="34" charset="0"/>
              <a:buChar char="•"/>
            </a:pPr>
            <a:endParaRPr lang="en-US" sz="2400" noProof="0" dirty="0"/>
          </a:p>
          <a:p>
            <a:r>
              <a:rPr lang="en-US" sz="2400" noProof="0" dirty="0"/>
              <a:t>Originally developed by SYADEM for its vaccination decision support systems, it is now offered as a global common good to the vaccine coding community.</a:t>
            </a:r>
          </a:p>
        </p:txBody>
      </p:sp>
      <p:sp>
        <p:nvSpPr>
          <p:cNvPr id="4" name="Title 3">
            <a:extLst>
              <a:ext uri="{FF2B5EF4-FFF2-40B4-BE49-F238E27FC236}">
                <a16:creationId xmlns:a16="http://schemas.microsoft.com/office/drawing/2014/main" id="{2D4C7A0B-CE98-C8BC-29A8-241CDABB1574}"/>
              </a:ext>
            </a:extLst>
          </p:cNvPr>
          <p:cNvSpPr>
            <a:spLocks noGrp="1"/>
          </p:cNvSpPr>
          <p:nvPr>
            <p:ph type="title"/>
          </p:nvPr>
        </p:nvSpPr>
        <p:spPr/>
        <p:txBody>
          <a:bodyPr/>
          <a:lstStyle/>
          <a:p>
            <a:r>
              <a:rPr lang="en-US" dirty="0"/>
              <a:t>What is NUVA?</a:t>
            </a:r>
          </a:p>
        </p:txBody>
      </p:sp>
      <p:pic>
        <p:nvPicPr>
          <p:cNvPr id="6" name="Picture 5">
            <a:extLst>
              <a:ext uri="{FF2B5EF4-FFF2-40B4-BE49-F238E27FC236}">
                <a16:creationId xmlns:a16="http://schemas.microsoft.com/office/drawing/2014/main" id="{EE0C71EA-295E-64AD-8D9E-8C832A82CA55}"/>
              </a:ext>
            </a:extLst>
          </p:cNvPr>
          <p:cNvPicPr>
            <a:picLocks noChangeAspect="1"/>
          </p:cNvPicPr>
          <p:nvPr/>
        </p:nvPicPr>
        <p:blipFill>
          <a:blip r:embed="rId2"/>
          <a:stretch>
            <a:fillRect/>
          </a:stretch>
        </p:blipFill>
        <p:spPr>
          <a:xfrm>
            <a:off x="9583504" y="227504"/>
            <a:ext cx="2304762" cy="1685714"/>
          </a:xfrm>
          <a:prstGeom prst="rect">
            <a:avLst/>
          </a:prstGeom>
        </p:spPr>
      </p:pic>
    </p:spTree>
    <p:extLst>
      <p:ext uri="{BB962C8B-B14F-4D97-AF65-F5344CB8AC3E}">
        <p14:creationId xmlns:p14="http://schemas.microsoft.com/office/powerpoint/2010/main" val="1672409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53EE14-0D35-56FA-DBD5-D3126DFFDA1A}"/>
              </a:ext>
            </a:extLst>
          </p:cNvPr>
          <p:cNvSpPr>
            <a:spLocks noGrp="1"/>
          </p:cNvSpPr>
          <p:nvPr>
            <p:ph type="title"/>
          </p:nvPr>
        </p:nvSpPr>
        <p:spPr/>
        <p:txBody>
          <a:bodyPr/>
          <a:lstStyle/>
          <a:p>
            <a:r>
              <a:rPr lang="en-US" dirty="0"/>
              <a:t>Welcome!</a:t>
            </a:r>
          </a:p>
        </p:txBody>
      </p:sp>
      <p:sp>
        <p:nvSpPr>
          <p:cNvPr id="5" name="TextBox 4">
            <a:extLst>
              <a:ext uri="{FF2B5EF4-FFF2-40B4-BE49-F238E27FC236}">
                <a16:creationId xmlns:a16="http://schemas.microsoft.com/office/drawing/2014/main" id="{6E73BE2D-F436-30FD-8520-F78B9176A313}"/>
              </a:ext>
            </a:extLst>
          </p:cNvPr>
          <p:cNvSpPr txBox="1"/>
          <p:nvPr/>
        </p:nvSpPr>
        <p:spPr>
          <a:xfrm>
            <a:off x="937260" y="1465028"/>
            <a:ext cx="669036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June 2025</a:t>
            </a:r>
          </a:p>
          <a:p>
            <a:pPr marL="742950" lvl="1" indent="-285750">
              <a:buFont typeface="Arial" panose="020B0604020202020204" pitchFamily="34" charset="0"/>
              <a:buChar char="•"/>
            </a:pPr>
            <a:r>
              <a:rPr lang="en-US" sz="2400" dirty="0"/>
              <a:t>Begin virtual review of content of Summit</a:t>
            </a:r>
          </a:p>
          <a:p>
            <a:pPr marL="742950" lvl="1" indent="-285750">
              <a:buFont typeface="Arial" panose="020B0604020202020204" pitchFamily="34" charset="0"/>
              <a:buChar char="•"/>
            </a:pPr>
            <a:r>
              <a:rPr lang="en-US" sz="2400" dirty="0"/>
              <a:t>Collect questions, comments, and set new directions</a:t>
            </a:r>
          </a:p>
          <a:p>
            <a:pPr marL="285750" indent="-285750">
              <a:buFont typeface="Arial" panose="020B0604020202020204" pitchFamily="34" charset="0"/>
              <a:buChar char="•"/>
            </a:pPr>
            <a:r>
              <a:rPr lang="en-US" sz="2400" dirty="0"/>
              <a:t>July 2025</a:t>
            </a:r>
          </a:p>
          <a:p>
            <a:pPr marL="742950" lvl="1" indent="-285750">
              <a:buFont typeface="Arial" panose="020B0604020202020204" pitchFamily="34" charset="0"/>
              <a:buChar char="•"/>
            </a:pPr>
            <a:r>
              <a:rPr lang="en-US" sz="2400" dirty="0"/>
              <a:t>Finish virtual review of content of Summit</a:t>
            </a:r>
          </a:p>
          <a:p>
            <a:pPr marL="742950" lvl="1" indent="-285750">
              <a:buFont typeface="Arial" panose="020B0604020202020204" pitchFamily="34" charset="0"/>
              <a:buChar char="•"/>
            </a:pPr>
            <a:r>
              <a:rPr lang="en-US" sz="2400" dirty="0"/>
              <a:t>Begin conversation of next steps</a:t>
            </a:r>
          </a:p>
          <a:p>
            <a:pPr marL="285750" indent="-285750">
              <a:buFont typeface="Arial" panose="020B0604020202020204" pitchFamily="34" charset="0"/>
              <a:buChar char="•"/>
            </a:pPr>
            <a:r>
              <a:rPr lang="en-US" sz="2400" dirty="0"/>
              <a:t>September 2025</a:t>
            </a:r>
          </a:p>
          <a:p>
            <a:pPr marL="742950" lvl="1" indent="-285750">
              <a:buFont typeface="Arial" panose="020B0604020202020204" pitchFamily="34" charset="0"/>
              <a:buChar char="•"/>
            </a:pPr>
            <a:r>
              <a:rPr lang="en-US" sz="2400" dirty="0"/>
              <a:t>Report back of country and organization interviews </a:t>
            </a:r>
          </a:p>
          <a:p>
            <a:pPr marL="742950" lvl="1" indent="-285750">
              <a:buFont typeface="Arial" panose="020B0604020202020204" pitchFamily="34" charset="0"/>
              <a:buChar char="•"/>
            </a:pPr>
            <a:r>
              <a:rPr lang="en-US" sz="2400" dirty="0"/>
              <a:t>Continue conversation of next steps</a:t>
            </a:r>
          </a:p>
          <a:p>
            <a:pPr marL="742950" lvl="1" indent="-285750">
              <a:buFont typeface="Arial" panose="020B0604020202020204" pitchFamily="34" charset="0"/>
              <a:buChar char="•"/>
            </a:pPr>
            <a:endParaRPr lang="en-US" sz="2400" dirty="0"/>
          </a:p>
        </p:txBody>
      </p:sp>
      <p:sp>
        <p:nvSpPr>
          <p:cNvPr id="6" name="TextBox 5">
            <a:extLst>
              <a:ext uri="{FF2B5EF4-FFF2-40B4-BE49-F238E27FC236}">
                <a16:creationId xmlns:a16="http://schemas.microsoft.com/office/drawing/2014/main" id="{52597F17-D2A3-2B97-314B-D3B720979A97}"/>
              </a:ext>
            </a:extLst>
          </p:cNvPr>
          <p:cNvSpPr txBox="1"/>
          <p:nvPr/>
        </p:nvSpPr>
        <p:spPr>
          <a:xfrm>
            <a:off x="8251834" y="1649694"/>
            <a:ext cx="3627746" cy="3046988"/>
          </a:xfrm>
          <a:prstGeom prst="rect">
            <a:avLst/>
          </a:prstGeom>
          <a:solidFill>
            <a:schemeClr val="accent2">
              <a:lumMod val="40000"/>
              <a:lumOff val="60000"/>
            </a:schemeClr>
          </a:solidFill>
        </p:spPr>
        <p:txBody>
          <a:bodyPr wrap="square" rtlCol="0">
            <a:spAutoFit/>
          </a:bodyPr>
          <a:lstStyle/>
          <a:p>
            <a:pPr marL="285750" indent="-285750">
              <a:buFont typeface="Arial" panose="020B0604020202020204" pitchFamily="34" charset="0"/>
              <a:buChar char="•"/>
            </a:pPr>
            <a:r>
              <a:rPr lang="en-US" sz="2400" dirty="0"/>
              <a:t>Meeting Schedule</a:t>
            </a:r>
          </a:p>
          <a:p>
            <a:pPr marL="742950" lvl="1" indent="-285750">
              <a:buFont typeface="Arial" panose="020B0604020202020204" pitchFamily="34" charset="0"/>
              <a:buChar char="•"/>
            </a:pPr>
            <a:r>
              <a:rPr lang="en-US" sz="2400" dirty="0"/>
              <a:t>June 11 – English</a:t>
            </a:r>
          </a:p>
          <a:p>
            <a:pPr marL="742950" lvl="1" indent="-285750">
              <a:buFont typeface="Arial" panose="020B0604020202020204" pitchFamily="34" charset="0"/>
              <a:buChar char="•"/>
            </a:pPr>
            <a:r>
              <a:rPr lang="en-US" sz="2400" dirty="0"/>
              <a:t>June 25 – Spanish</a:t>
            </a:r>
          </a:p>
          <a:p>
            <a:pPr marL="742950" lvl="1" indent="-285750">
              <a:buFont typeface="Arial" panose="020B0604020202020204" pitchFamily="34" charset="0"/>
              <a:buChar char="•"/>
            </a:pPr>
            <a:r>
              <a:rPr lang="en-US" sz="2400" dirty="0"/>
              <a:t>July 09 – English</a:t>
            </a:r>
          </a:p>
          <a:p>
            <a:pPr marL="742950" lvl="1" indent="-285750">
              <a:buFont typeface="Arial" panose="020B0604020202020204" pitchFamily="34" charset="0"/>
              <a:buChar char="•"/>
            </a:pPr>
            <a:r>
              <a:rPr lang="en-US" sz="2400" dirty="0"/>
              <a:t>July 23 – Spanish</a:t>
            </a:r>
          </a:p>
          <a:p>
            <a:pPr marL="742950" lvl="1" indent="-285750">
              <a:buFont typeface="Arial" panose="020B0604020202020204" pitchFamily="34" charset="0"/>
              <a:buChar char="•"/>
            </a:pPr>
            <a:r>
              <a:rPr lang="en-US" sz="2400" dirty="0"/>
              <a:t>Sept 10 – English</a:t>
            </a:r>
          </a:p>
          <a:p>
            <a:pPr marL="742950" lvl="1" indent="-285750">
              <a:buFont typeface="Arial" panose="020B0604020202020204" pitchFamily="34" charset="0"/>
              <a:buChar char="•"/>
            </a:pPr>
            <a:r>
              <a:rPr lang="en-US" sz="2400" dirty="0"/>
              <a:t>Sept 24 - Spanish</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888413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2ADAF-3A0F-3B2E-360A-7F059940558D}"/>
            </a:ext>
          </a:extLst>
        </p:cNvPr>
        <p:cNvGrpSpPr/>
        <p:nvPr/>
      </p:nvGrpSpPr>
      <p:grpSpPr>
        <a:xfrm>
          <a:off x="0" y="0"/>
          <a:ext cx="0" cy="0"/>
          <a:chOff x="0" y="0"/>
          <a:chExt cx="0" cy="0"/>
        </a:xfrm>
      </p:grpSpPr>
      <p:sp>
        <p:nvSpPr>
          <p:cNvPr id="31" name="Titre 30">
            <a:extLst>
              <a:ext uri="{FF2B5EF4-FFF2-40B4-BE49-F238E27FC236}">
                <a16:creationId xmlns:a16="http://schemas.microsoft.com/office/drawing/2014/main" id="{2EFBF398-DE31-E20A-3870-5DFD008F0DC6}"/>
              </a:ext>
            </a:extLst>
          </p:cNvPr>
          <p:cNvSpPr>
            <a:spLocks noGrp="1"/>
          </p:cNvSpPr>
          <p:nvPr>
            <p:ph type="title"/>
          </p:nvPr>
        </p:nvSpPr>
        <p:spPr>
          <a:xfrm>
            <a:off x="838200" y="365125"/>
            <a:ext cx="10515600" cy="549727"/>
          </a:xfrm>
        </p:spPr>
        <p:txBody>
          <a:bodyPr>
            <a:noAutofit/>
          </a:bodyPr>
          <a:lstStyle/>
          <a:p>
            <a:r>
              <a:rPr lang="en-US" sz="3600" noProof="0" dirty="0"/>
              <a:t>What We’ve Built So Far</a:t>
            </a:r>
          </a:p>
        </p:txBody>
      </p:sp>
      <p:sp>
        <p:nvSpPr>
          <p:cNvPr id="4" name="Rectangle: Rounded Corners 3">
            <a:extLst>
              <a:ext uri="{FF2B5EF4-FFF2-40B4-BE49-F238E27FC236}">
                <a16:creationId xmlns:a16="http://schemas.microsoft.com/office/drawing/2014/main" id="{03BC1E51-3001-B9B2-CCBF-C7D6B2F4201A}"/>
              </a:ext>
            </a:extLst>
          </p:cNvPr>
          <p:cNvSpPr/>
          <p:nvPr/>
        </p:nvSpPr>
        <p:spPr>
          <a:xfrm>
            <a:off x="1659999" y="1502334"/>
            <a:ext cx="4427144" cy="1926666"/>
          </a:xfrm>
          <a:prstGeom prst="roundRect">
            <a:avLst>
              <a:gd name="adj" fmla="val 740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Monthly Calls</a:t>
            </a:r>
          </a:p>
        </p:txBody>
      </p:sp>
      <p:sp>
        <p:nvSpPr>
          <p:cNvPr id="5" name="Rectangle: Rounded Corners 4">
            <a:extLst>
              <a:ext uri="{FF2B5EF4-FFF2-40B4-BE49-F238E27FC236}">
                <a16:creationId xmlns:a16="http://schemas.microsoft.com/office/drawing/2014/main" id="{61E39BCA-8C6B-2B29-18C9-33710DA17BA8}"/>
              </a:ext>
            </a:extLst>
          </p:cNvPr>
          <p:cNvSpPr/>
          <p:nvPr/>
        </p:nvSpPr>
        <p:spPr>
          <a:xfrm>
            <a:off x="6311973" y="1502334"/>
            <a:ext cx="4427144" cy="1926666"/>
          </a:xfrm>
          <a:prstGeom prst="roundRect">
            <a:avLst>
              <a:gd name="adj" fmla="val 7408"/>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4000" dirty="0"/>
              <a:t>IVC Website</a:t>
            </a:r>
          </a:p>
        </p:txBody>
      </p:sp>
      <p:sp>
        <p:nvSpPr>
          <p:cNvPr id="6" name="Rectangle: Rounded Corners 5">
            <a:extLst>
              <a:ext uri="{FF2B5EF4-FFF2-40B4-BE49-F238E27FC236}">
                <a16:creationId xmlns:a16="http://schemas.microsoft.com/office/drawing/2014/main" id="{59A6CFC1-4A62-8A87-55BC-51B0A16CC5B9}"/>
              </a:ext>
            </a:extLst>
          </p:cNvPr>
          <p:cNvSpPr/>
          <p:nvPr/>
        </p:nvSpPr>
        <p:spPr>
          <a:xfrm>
            <a:off x="1659999" y="3681011"/>
            <a:ext cx="4427144" cy="1926666"/>
          </a:xfrm>
          <a:prstGeom prst="roundRect">
            <a:avLst>
              <a:gd name="adj" fmla="val 7408"/>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000" dirty="0"/>
              <a:t>Country &amp; Org </a:t>
            </a:r>
            <a:br>
              <a:rPr lang="en-US" sz="4000" dirty="0"/>
            </a:br>
            <a:r>
              <a:rPr lang="en-US" sz="4000" dirty="0"/>
              <a:t>Interviews</a:t>
            </a:r>
          </a:p>
        </p:txBody>
      </p:sp>
      <p:sp>
        <p:nvSpPr>
          <p:cNvPr id="7" name="Rectangle: Rounded Corners 6">
            <a:extLst>
              <a:ext uri="{FF2B5EF4-FFF2-40B4-BE49-F238E27FC236}">
                <a16:creationId xmlns:a16="http://schemas.microsoft.com/office/drawing/2014/main" id="{B37CF6BE-24B0-9C06-486F-7BC392B15BCB}"/>
              </a:ext>
            </a:extLst>
          </p:cNvPr>
          <p:cNvSpPr/>
          <p:nvPr/>
        </p:nvSpPr>
        <p:spPr>
          <a:xfrm>
            <a:off x="6311973" y="3681011"/>
            <a:ext cx="4427144" cy="1926666"/>
          </a:xfrm>
          <a:prstGeom prst="roundRect">
            <a:avLst>
              <a:gd name="adj" fmla="val 7408"/>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000" dirty="0"/>
              <a:t>Mappings &amp; Metrics</a:t>
            </a:r>
          </a:p>
        </p:txBody>
      </p:sp>
    </p:spTree>
    <p:extLst>
      <p:ext uri="{BB962C8B-B14F-4D97-AF65-F5344CB8AC3E}">
        <p14:creationId xmlns:p14="http://schemas.microsoft.com/office/powerpoint/2010/main" val="53052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A3D8-9ADF-857F-B3E5-994B71FCBD1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4D86322-D16B-E03E-68B2-92A43E75B7ED}"/>
              </a:ext>
            </a:extLst>
          </p:cNvPr>
          <p:cNvSpPr txBox="1"/>
          <p:nvPr/>
        </p:nvSpPr>
        <p:spPr>
          <a:xfrm>
            <a:off x="671440" y="508700"/>
            <a:ext cx="8336834" cy="646331"/>
          </a:xfrm>
          <a:prstGeom prst="rect">
            <a:avLst/>
          </a:prstGeom>
          <a:noFill/>
        </p:spPr>
        <p:txBody>
          <a:bodyPr wrap="none" rtlCol="0">
            <a:spAutoFit/>
          </a:bodyPr>
          <a:lstStyle/>
          <a:p>
            <a:r>
              <a:rPr lang="en-US" sz="3600" dirty="0"/>
              <a:t>International Vaccine Code (IVC) Meeting</a:t>
            </a:r>
          </a:p>
        </p:txBody>
      </p:sp>
      <p:pic>
        <p:nvPicPr>
          <p:cNvPr id="5" name="Picture 4" descr="A group of people sitting in a room&#10;&#10;AI-generated content may be incorrect.">
            <a:extLst>
              <a:ext uri="{FF2B5EF4-FFF2-40B4-BE49-F238E27FC236}">
                <a16:creationId xmlns:a16="http://schemas.microsoft.com/office/drawing/2014/main" id="{1CEE7798-D8A6-FC75-3A7D-3CE2659A6737}"/>
              </a:ext>
            </a:extLst>
          </p:cNvPr>
          <p:cNvPicPr>
            <a:picLocks noChangeAspect="1"/>
          </p:cNvPicPr>
          <p:nvPr/>
        </p:nvPicPr>
        <p:blipFill>
          <a:blip r:embed="rId2">
            <a:extLst>
              <a:ext uri="{28A0092B-C50C-407E-A947-70E740481C1C}">
                <a14:useLocalDpi xmlns:a14="http://schemas.microsoft.com/office/drawing/2010/main" val="0"/>
              </a:ext>
            </a:extLst>
          </a:blip>
          <a:srcRect t="34503" b="10176"/>
          <a:stretch/>
        </p:blipFill>
        <p:spPr>
          <a:xfrm>
            <a:off x="952500" y="2366211"/>
            <a:ext cx="10287000" cy="3793958"/>
          </a:xfrm>
          <a:prstGeom prst="rect">
            <a:avLst/>
          </a:prstGeom>
        </p:spPr>
      </p:pic>
    </p:spTree>
    <p:extLst>
      <p:ext uri="{BB962C8B-B14F-4D97-AF65-F5344CB8AC3E}">
        <p14:creationId xmlns:p14="http://schemas.microsoft.com/office/powerpoint/2010/main" val="3073876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48BA7D-7F02-8020-477E-8AF184C7ABDB}"/>
              </a:ext>
            </a:extLst>
          </p:cNvPr>
          <p:cNvPicPr>
            <a:picLocks noChangeAspect="1"/>
          </p:cNvPicPr>
          <p:nvPr/>
        </p:nvPicPr>
        <p:blipFill>
          <a:blip r:embed="rId2"/>
          <a:stretch>
            <a:fillRect/>
          </a:stretch>
        </p:blipFill>
        <p:spPr>
          <a:xfrm>
            <a:off x="956969" y="293715"/>
            <a:ext cx="10552381" cy="5523809"/>
          </a:xfrm>
          <a:prstGeom prst="rect">
            <a:avLst/>
          </a:prstGeom>
        </p:spPr>
      </p:pic>
    </p:spTree>
    <p:extLst>
      <p:ext uri="{BB962C8B-B14F-4D97-AF65-F5344CB8AC3E}">
        <p14:creationId xmlns:p14="http://schemas.microsoft.com/office/powerpoint/2010/main" val="3385482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B4D1CB-0E8C-F961-B233-FF3FFE9491ED}"/>
              </a:ext>
            </a:extLst>
          </p:cNvPr>
          <p:cNvPicPr>
            <a:picLocks noChangeAspect="1"/>
          </p:cNvPicPr>
          <p:nvPr/>
        </p:nvPicPr>
        <p:blipFill>
          <a:blip r:embed="rId2"/>
          <a:stretch>
            <a:fillRect/>
          </a:stretch>
        </p:blipFill>
        <p:spPr>
          <a:xfrm>
            <a:off x="1067428" y="786143"/>
            <a:ext cx="10057143" cy="5285714"/>
          </a:xfrm>
          <a:prstGeom prst="rect">
            <a:avLst/>
          </a:prstGeom>
        </p:spPr>
      </p:pic>
    </p:spTree>
    <p:extLst>
      <p:ext uri="{BB962C8B-B14F-4D97-AF65-F5344CB8AC3E}">
        <p14:creationId xmlns:p14="http://schemas.microsoft.com/office/powerpoint/2010/main" val="1968336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D7D5BB-0CB4-615F-F7BB-6190DA2A3839}"/>
              </a:ext>
            </a:extLst>
          </p:cNvPr>
          <p:cNvPicPr>
            <a:picLocks noChangeAspect="1"/>
          </p:cNvPicPr>
          <p:nvPr/>
        </p:nvPicPr>
        <p:blipFill>
          <a:blip r:embed="rId2"/>
          <a:stretch>
            <a:fillRect/>
          </a:stretch>
        </p:blipFill>
        <p:spPr>
          <a:xfrm>
            <a:off x="857905" y="799460"/>
            <a:ext cx="10476190" cy="5000000"/>
          </a:xfrm>
          <a:prstGeom prst="rect">
            <a:avLst/>
          </a:prstGeom>
        </p:spPr>
      </p:pic>
    </p:spTree>
    <p:extLst>
      <p:ext uri="{BB962C8B-B14F-4D97-AF65-F5344CB8AC3E}">
        <p14:creationId xmlns:p14="http://schemas.microsoft.com/office/powerpoint/2010/main" val="155090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215CA9-ECF1-6FD1-6F6A-1C688D9CD1B9}"/>
              </a:ext>
            </a:extLst>
          </p:cNvPr>
          <p:cNvPicPr>
            <a:picLocks noChangeAspect="1"/>
          </p:cNvPicPr>
          <p:nvPr/>
        </p:nvPicPr>
        <p:blipFill>
          <a:blip r:embed="rId2"/>
          <a:stretch>
            <a:fillRect/>
          </a:stretch>
        </p:blipFill>
        <p:spPr>
          <a:xfrm>
            <a:off x="629333" y="627072"/>
            <a:ext cx="10933333" cy="5238095"/>
          </a:xfrm>
          <a:prstGeom prst="rect">
            <a:avLst/>
          </a:prstGeom>
        </p:spPr>
      </p:pic>
    </p:spTree>
    <p:extLst>
      <p:ext uri="{BB962C8B-B14F-4D97-AF65-F5344CB8AC3E}">
        <p14:creationId xmlns:p14="http://schemas.microsoft.com/office/powerpoint/2010/main" val="1248291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F89F6C-0055-26F9-5831-1F04BA3FC0EC}"/>
              </a:ext>
            </a:extLst>
          </p:cNvPr>
          <p:cNvPicPr>
            <a:picLocks noChangeAspect="1"/>
          </p:cNvPicPr>
          <p:nvPr/>
        </p:nvPicPr>
        <p:blipFill>
          <a:blip r:embed="rId2"/>
          <a:srcRect l="1176" b="5940"/>
          <a:stretch>
            <a:fillRect/>
          </a:stretch>
        </p:blipFill>
        <p:spPr>
          <a:xfrm>
            <a:off x="1325880" y="121361"/>
            <a:ext cx="10503505" cy="5921299"/>
          </a:xfrm>
          <a:prstGeom prst="rect">
            <a:avLst/>
          </a:prstGeom>
        </p:spPr>
      </p:pic>
      <p:sp>
        <p:nvSpPr>
          <p:cNvPr id="4" name="Rectangle 3">
            <a:extLst>
              <a:ext uri="{FF2B5EF4-FFF2-40B4-BE49-F238E27FC236}">
                <a16:creationId xmlns:a16="http://schemas.microsoft.com/office/drawing/2014/main" id="{0C51E2B8-1126-4F25-BF18-027386BD9F14}"/>
              </a:ext>
            </a:extLst>
          </p:cNvPr>
          <p:cNvSpPr/>
          <p:nvPr/>
        </p:nvSpPr>
        <p:spPr>
          <a:xfrm>
            <a:off x="1325880" y="5486400"/>
            <a:ext cx="1470660" cy="556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6527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695CC9-81A0-C417-6244-F2974CD5125D}"/>
              </a:ext>
            </a:extLst>
          </p:cNvPr>
          <p:cNvPicPr>
            <a:picLocks noChangeAspect="1"/>
          </p:cNvPicPr>
          <p:nvPr/>
        </p:nvPicPr>
        <p:blipFill>
          <a:blip r:embed="rId2"/>
          <a:stretch>
            <a:fillRect/>
          </a:stretch>
        </p:blipFill>
        <p:spPr>
          <a:xfrm>
            <a:off x="538857" y="1686143"/>
            <a:ext cx="11114286" cy="3485714"/>
          </a:xfrm>
          <a:prstGeom prst="rect">
            <a:avLst/>
          </a:prstGeom>
        </p:spPr>
      </p:pic>
    </p:spTree>
    <p:extLst>
      <p:ext uri="{BB962C8B-B14F-4D97-AF65-F5344CB8AC3E}">
        <p14:creationId xmlns:p14="http://schemas.microsoft.com/office/powerpoint/2010/main" val="356072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514336-7F22-6AF4-AFE7-910ED06E342A}"/>
              </a:ext>
            </a:extLst>
          </p:cNvPr>
          <p:cNvPicPr>
            <a:picLocks noChangeAspect="1"/>
          </p:cNvPicPr>
          <p:nvPr/>
        </p:nvPicPr>
        <p:blipFill>
          <a:blip r:embed="rId2"/>
          <a:stretch>
            <a:fillRect/>
          </a:stretch>
        </p:blipFill>
        <p:spPr>
          <a:xfrm>
            <a:off x="1376952" y="495624"/>
            <a:ext cx="9438095" cy="5180952"/>
          </a:xfrm>
          <a:prstGeom prst="rect">
            <a:avLst/>
          </a:prstGeom>
        </p:spPr>
      </p:pic>
      <p:pic>
        <p:nvPicPr>
          <p:cNvPr id="5" name="Picture 4">
            <a:extLst>
              <a:ext uri="{FF2B5EF4-FFF2-40B4-BE49-F238E27FC236}">
                <a16:creationId xmlns:a16="http://schemas.microsoft.com/office/drawing/2014/main" id="{4C335F75-B66F-6C34-90DB-70A5D2F4F3E8}"/>
              </a:ext>
            </a:extLst>
          </p:cNvPr>
          <p:cNvPicPr>
            <a:picLocks noChangeAspect="1"/>
          </p:cNvPicPr>
          <p:nvPr/>
        </p:nvPicPr>
        <p:blipFill>
          <a:blip r:embed="rId3"/>
          <a:stretch>
            <a:fillRect/>
          </a:stretch>
        </p:blipFill>
        <p:spPr>
          <a:xfrm>
            <a:off x="7875439" y="5874094"/>
            <a:ext cx="2704762" cy="428571"/>
          </a:xfrm>
          <a:prstGeom prst="rect">
            <a:avLst/>
          </a:prstGeom>
        </p:spPr>
      </p:pic>
    </p:spTree>
    <p:extLst>
      <p:ext uri="{BB962C8B-B14F-4D97-AF65-F5344CB8AC3E}">
        <p14:creationId xmlns:p14="http://schemas.microsoft.com/office/powerpoint/2010/main" val="160919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10308-07F7-DA3E-A944-67A2707FA605}"/>
            </a:ext>
          </a:extLst>
        </p:cNvPr>
        <p:cNvGrpSpPr/>
        <p:nvPr/>
      </p:nvGrpSpPr>
      <p:grpSpPr>
        <a:xfrm>
          <a:off x="0" y="0"/>
          <a:ext cx="0" cy="0"/>
          <a:chOff x="0" y="0"/>
          <a:chExt cx="0" cy="0"/>
        </a:xfrm>
      </p:grpSpPr>
      <p:pic>
        <p:nvPicPr>
          <p:cNvPr id="3" name="Picture 2" descr="A person in a suit jacket speaking&#10;&#10;AI-generated content may be incorrect.">
            <a:extLst>
              <a:ext uri="{FF2B5EF4-FFF2-40B4-BE49-F238E27FC236}">
                <a16:creationId xmlns:a16="http://schemas.microsoft.com/office/drawing/2014/main" id="{4D90C147-F8D0-F637-048D-26EDEFD7BB5B}"/>
              </a:ext>
            </a:extLst>
          </p:cNvPr>
          <p:cNvPicPr>
            <a:picLocks noChangeAspect="1"/>
          </p:cNvPicPr>
          <p:nvPr/>
        </p:nvPicPr>
        <p:blipFill>
          <a:blip r:embed="rId2">
            <a:extLst>
              <a:ext uri="{28A0092B-C50C-407E-A947-70E740481C1C}">
                <a14:useLocalDpi xmlns:a14="http://schemas.microsoft.com/office/drawing/2010/main" val="0"/>
              </a:ext>
            </a:extLst>
          </a:blip>
          <a:srcRect l="22397" t="23392" r="35039"/>
          <a:stretch/>
        </p:blipFill>
        <p:spPr>
          <a:xfrm>
            <a:off x="853440" y="1151017"/>
            <a:ext cx="2863926" cy="3436440"/>
          </a:xfrm>
          <a:prstGeom prst="rect">
            <a:avLst/>
          </a:prstGeom>
        </p:spPr>
      </p:pic>
      <p:sp>
        <p:nvSpPr>
          <p:cNvPr id="4" name="TextBox 3">
            <a:extLst>
              <a:ext uri="{FF2B5EF4-FFF2-40B4-BE49-F238E27FC236}">
                <a16:creationId xmlns:a16="http://schemas.microsoft.com/office/drawing/2014/main" id="{02F62833-453B-1A40-6EE7-787F03EFF907}"/>
              </a:ext>
            </a:extLst>
          </p:cNvPr>
          <p:cNvSpPr txBox="1"/>
          <p:nvPr/>
        </p:nvSpPr>
        <p:spPr>
          <a:xfrm>
            <a:off x="853440" y="4571980"/>
            <a:ext cx="2863926" cy="954107"/>
          </a:xfrm>
          <a:prstGeom prst="rect">
            <a:avLst/>
          </a:prstGeom>
          <a:noFill/>
        </p:spPr>
        <p:txBody>
          <a:bodyPr wrap="none" rtlCol="0">
            <a:spAutoFit/>
          </a:bodyPr>
          <a:lstStyle/>
          <a:p>
            <a:pPr algn="ctr"/>
            <a:r>
              <a:rPr lang="en-US" sz="2800" dirty="0"/>
              <a:t>Jean-Louis Koeck</a:t>
            </a:r>
            <a:br>
              <a:rPr lang="en-US" sz="2800" dirty="0"/>
            </a:br>
            <a:r>
              <a:rPr lang="en-US" sz="2800" dirty="0" err="1"/>
              <a:t>Syadem</a:t>
            </a:r>
            <a:endParaRPr lang="en-US" sz="2800" dirty="0"/>
          </a:p>
        </p:txBody>
      </p:sp>
      <p:pic>
        <p:nvPicPr>
          <p:cNvPr id="5" name="Picture 4">
            <a:extLst>
              <a:ext uri="{FF2B5EF4-FFF2-40B4-BE49-F238E27FC236}">
                <a16:creationId xmlns:a16="http://schemas.microsoft.com/office/drawing/2014/main" id="{37CCF0D6-6B91-AEA8-8A89-79FEEFC00ACF}"/>
              </a:ext>
            </a:extLst>
          </p:cNvPr>
          <p:cNvPicPr>
            <a:picLocks noChangeAspect="1"/>
          </p:cNvPicPr>
          <p:nvPr/>
        </p:nvPicPr>
        <p:blipFill>
          <a:blip r:embed="rId3"/>
          <a:stretch>
            <a:fillRect/>
          </a:stretch>
        </p:blipFill>
        <p:spPr>
          <a:xfrm>
            <a:off x="4780950" y="1211977"/>
            <a:ext cx="6283290" cy="3523201"/>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08701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48440E-A449-F3F8-7437-EE6146B0BFCB}"/>
              </a:ext>
            </a:extLst>
          </p:cNvPr>
          <p:cNvSpPr>
            <a:spLocks noGrp="1"/>
          </p:cNvSpPr>
          <p:nvPr>
            <p:ph type="title"/>
          </p:nvPr>
        </p:nvSpPr>
        <p:spPr/>
        <p:txBody>
          <a:bodyPr/>
          <a:lstStyle/>
          <a:p>
            <a:r>
              <a:rPr lang="en-US" dirty="0"/>
              <a:t>International Summit on Vaccine Coding &amp; Standards</a:t>
            </a:r>
          </a:p>
        </p:txBody>
      </p:sp>
      <p:sp>
        <p:nvSpPr>
          <p:cNvPr id="8" name="Text Placeholder 7">
            <a:extLst>
              <a:ext uri="{FF2B5EF4-FFF2-40B4-BE49-F238E27FC236}">
                <a16:creationId xmlns:a16="http://schemas.microsoft.com/office/drawing/2014/main" id="{EA11519C-10B3-F74B-82ED-F8ABEEC0E6DE}"/>
              </a:ext>
            </a:extLst>
          </p:cNvPr>
          <p:cNvSpPr>
            <a:spLocks noGrp="1"/>
          </p:cNvSpPr>
          <p:nvPr>
            <p:ph type="body" idx="1"/>
          </p:nvPr>
        </p:nvSpPr>
        <p:spPr/>
        <p:txBody>
          <a:bodyPr/>
          <a:lstStyle/>
          <a:p>
            <a:r>
              <a:rPr lang="en-US" dirty="0"/>
              <a:t>International Vaccine Code (IVC) Initiative</a:t>
            </a:r>
          </a:p>
        </p:txBody>
      </p:sp>
      <p:sp>
        <p:nvSpPr>
          <p:cNvPr id="2" name="Rectangle 1">
            <a:extLst>
              <a:ext uri="{FF2B5EF4-FFF2-40B4-BE49-F238E27FC236}">
                <a16:creationId xmlns:a16="http://schemas.microsoft.com/office/drawing/2014/main" id="{73010D01-4CBC-8A36-3970-4A986350D13E}"/>
              </a:ext>
            </a:extLst>
          </p:cNvPr>
          <p:cNvSpPr/>
          <p:nvPr/>
        </p:nvSpPr>
        <p:spPr>
          <a:xfrm rot="623754">
            <a:off x="6737321" y="832575"/>
            <a:ext cx="4767651" cy="1754326"/>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Report Back </a:t>
            </a:r>
            <a:b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b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and Discussion</a:t>
            </a:r>
          </a:p>
        </p:txBody>
      </p:sp>
    </p:spTree>
    <p:extLst>
      <p:ext uri="{BB962C8B-B14F-4D97-AF65-F5344CB8AC3E}">
        <p14:creationId xmlns:p14="http://schemas.microsoft.com/office/powerpoint/2010/main" val="253770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795BB-AA4F-8EA7-1A84-82F93D330CC8}"/>
              </a:ext>
            </a:extLst>
          </p:cNvPr>
          <p:cNvPicPr>
            <a:picLocks noChangeAspect="1"/>
          </p:cNvPicPr>
          <p:nvPr/>
        </p:nvPicPr>
        <p:blipFill>
          <a:blip r:embed="rId2"/>
          <a:stretch>
            <a:fillRect/>
          </a:stretch>
        </p:blipFill>
        <p:spPr>
          <a:xfrm>
            <a:off x="534062" y="569682"/>
            <a:ext cx="10590476" cy="1390476"/>
          </a:xfrm>
          <a:prstGeom prst="rect">
            <a:avLst/>
          </a:prstGeom>
        </p:spPr>
      </p:pic>
      <p:pic>
        <p:nvPicPr>
          <p:cNvPr id="5" name="Picture 4">
            <a:extLst>
              <a:ext uri="{FF2B5EF4-FFF2-40B4-BE49-F238E27FC236}">
                <a16:creationId xmlns:a16="http://schemas.microsoft.com/office/drawing/2014/main" id="{CBD00959-F09F-0020-A413-C9C59CB11BBA}"/>
              </a:ext>
            </a:extLst>
          </p:cNvPr>
          <p:cNvPicPr>
            <a:picLocks noChangeAspect="1"/>
          </p:cNvPicPr>
          <p:nvPr/>
        </p:nvPicPr>
        <p:blipFill>
          <a:blip r:embed="rId3"/>
          <a:stretch>
            <a:fillRect/>
          </a:stretch>
        </p:blipFill>
        <p:spPr>
          <a:xfrm>
            <a:off x="1528260" y="1882439"/>
            <a:ext cx="7200000" cy="4800000"/>
          </a:xfrm>
          <a:prstGeom prst="rect">
            <a:avLst/>
          </a:prstGeom>
        </p:spPr>
      </p:pic>
      <p:pic>
        <p:nvPicPr>
          <p:cNvPr id="7" name="Picture 6">
            <a:extLst>
              <a:ext uri="{FF2B5EF4-FFF2-40B4-BE49-F238E27FC236}">
                <a16:creationId xmlns:a16="http://schemas.microsoft.com/office/drawing/2014/main" id="{D0970A4A-A973-4ABE-0B40-C7ED8F8AC577}"/>
              </a:ext>
            </a:extLst>
          </p:cNvPr>
          <p:cNvPicPr>
            <a:picLocks noChangeAspect="1"/>
          </p:cNvPicPr>
          <p:nvPr/>
        </p:nvPicPr>
        <p:blipFill>
          <a:blip r:embed="rId4"/>
          <a:stretch>
            <a:fillRect/>
          </a:stretch>
        </p:blipFill>
        <p:spPr>
          <a:xfrm>
            <a:off x="8849143" y="3429000"/>
            <a:ext cx="3342857" cy="1371429"/>
          </a:xfrm>
          <a:prstGeom prst="rect">
            <a:avLst/>
          </a:prstGeom>
        </p:spPr>
      </p:pic>
    </p:spTree>
    <p:extLst>
      <p:ext uri="{BB962C8B-B14F-4D97-AF65-F5344CB8AC3E}">
        <p14:creationId xmlns:p14="http://schemas.microsoft.com/office/powerpoint/2010/main" val="3624542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C70B02-8AE9-5EAC-AB9D-2D7D434C72D8}"/>
              </a:ext>
            </a:extLst>
          </p:cNvPr>
          <p:cNvPicPr>
            <a:picLocks noChangeAspect="1"/>
          </p:cNvPicPr>
          <p:nvPr/>
        </p:nvPicPr>
        <p:blipFill>
          <a:blip r:embed="rId2"/>
          <a:stretch>
            <a:fillRect/>
          </a:stretch>
        </p:blipFill>
        <p:spPr>
          <a:xfrm>
            <a:off x="884591" y="403258"/>
            <a:ext cx="10742857" cy="5609524"/>
          </a:xfrm>
          <a:prstGeom prst="rect">
            <a:avLst/>
          </a:prstGeom>
        </p:spPr>
      </p:pic>
    </p:spTree>
    <p:extLst>
      <p:ext uri="{BB962C8B-B14F-4D97-AF65-F5344CB8AC3E}">
        <p14:creationId xmlns:p14="http://schemas.microsoft.com/office/powerpoint/2010/main" val="4267397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50936-FCC7-7A29-7F5D-090BB78DAF4F}"/>
              </a:ext>
            </a:extLst>
          </p:cNvPr>
          <p:cNvPicPr>
            <a:picLocks noChangeAspect="1"/>
          </p:cNvPicPr>
          <p:nvPr/>
        </p:nvPicPr>
        <p:blipFill>
          <a:blip r:embed="rId2"/>
          <a:stretch>
            <a:fillRect/>
          </a:stretch>
        </p:blipFill>
        <p:spPr>
          <a:xfrm>
            <a:off x="1857905" y="400428"/>
            <a:ext cx="8476190" cy="6057143"/>
          </a:xfrm>
          <a:prstGeom prst="rect">
            <a:avLst/>
          </a:prstGeom>
        </p:spPr>
      </p:pic>
    </p:spTree>
    <p:extLst>
      <p:ext uri="{BB962C8B-B14F-4D97-AF65-F5344CB8AC3E}">
        <p14:creationId xmlns:p14="http://schemas.microsoft.com/office/powerpoint/2010/main" val="3796901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993C4D-E571-09F5-9C21-2527D60C91A9}"/>
              </a:ext>
            </a:extLst>
          </p:cNvPr>
          <p:cNvPicPr>
            <a:picLocks noChangeAspect="1"/>
          </p:cNvPicPr>
          <p:nvPr/>
        </p:nvPicPr>
        <p:blipFill>
          <a:blip r:embed="rId2"/>
          <a:stretch>
            <a:fillRect/>
          </a:stretch>
        </p:blipFill>
        <p:spPr>
          <a:xfrm>
            <a:off x="215047" y="133762"/>
            <a:ext cx="11761905" cy="6590476"/>
          </a:xfrm>
          <a:prstGeom prst="rect">
            <a:avLst/>
          </a:prstGeom>
        </p:spPr>
      </p:pic>
    </p:spTree>
    <p:extLst>
      <p:ext uri="{BB962C8B-B14F-4D97-AF65-F5344CB8AC3E}">
        <p14:creationId xmlns:p14="http://schemas.microsoft.com/office/powerpoint/2010/main" val="997077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09971-F5AC-EDD1-350F-60C0D0E1DAFD}"/>
              </a:ext>
            </a:extLst>
          </p:cNvPr>
          <p:cNvPicPr>
            <a:picLocks noChangeAspect="1"/>
          </p:cNvPicPr>
          <p:nvPr/>
        </p:nvPicPr>
        <p:blipFill>
          <a:blip r:embed="rId2"/>
          <a:stretch>
            <a:fillRect/>
          </a:stretch>
        </p:blipFill>
        <p:spPr>
          <a:xfrm>
            <a:off x="245480" y="81381"/>
            <a:ext cx="11000000" cy="6695238"/>
          </a:xfrm>
          <a:prstGeom prst="rect">
            <a:avLst/>
          </a:prstGeom>
        </p:spPr>
      </p:pic>
    </p:spTree>
    <p:extLst>
      <p:ext uri="{BB962C8B-B14F-4D97-AF65-F5344CB8AC3E}">
        <p14:creationId xmlns:p14="http://schemas.microsoft.com/office/powerpoint/2010/main" val="3934209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DEF9A6-5CCF-7F1F-5F78-5A5917372066}"/>
              </a:ext>
            </a:extLst>
          </p:cNvPr>
          <p:cNvPicPr>
            <a:picLocks noChangeAspect="1"/>
          </p:cNvPicPr>
          <p:nvPr/>
        </p:nvPicPr>
        <p:blipFill>
          <a:blip r:embed="rId2"/>
          <a:stretch>
            <a:fillRect/>
          </a:stretch>
        </p:blipFill>
        <p:spPr>
          <a:xfrm>
            <a:off x="803439" y="1709876"/>
            <a:ext cx="7704762" cy="2219048"/>
          </a:xfrm>
          <a:prstGeom prst="rect">
            <a:avLst/>
          </a:prstGeom>
        </p:spPr>
      </p:pic>
      <p:pic>
        <p:nvPicPr>
          <p:cNvPr id="4" name="Picture 3" descr="A person in a suit jacket speaking&#10;&#10;AI-generated content may be incorrect.">
            <a:extLst>
              <a:ext uri="{FF2B5EF4-FFF2-40B4-BE49-F238E27FC236}">
                <a16:creationId xmlns:a16="http://schemas.microsoft.com/office/drawing/2014/main" id="{FC638AFA-9A26-7A0C-300B-29710EE31258}"/>
              </a:ext>
            </a:extLst>
          </p:cNvPr>
          <p:cNvPicPr>
            <a:picLocks noChangeAspect="1"/>
          </p:cNvPicPr>
          <p:nvPr/>
        </p:nvPicPr>
        <p:blipFill>
          <a:blip r:embed="rId3">
            <a:extLst>
              <a:ext uri="{28A0092B-C50C-407E-A947-70E740481C1C}">
                <a14:useLocalDpi xmlns:a14="http://schemas.microsoft.com/office/drawing/2010/main" val="0"/>
              </a:ext>
            </a:extLst>
          </a:blip>
          <a:srcRect l="22397" t="23392" r="35039"/>
          <a:stretch/>
        </p:blipFill>
        <p:spPr>
          <a:xfrm>
            <a:off x="8724900" y="221377"/>
            <a:ext cx="2863926" cy="3436440"/>
          </a:xfrm>
          <a:prstGeom prst="rect">
            <a:avLst/>
          </a:prstGeom>
        </p:spPr>
      </p:pic>
      <p:pic>
        <p:nvPicPr>
          <p:cNvPr id="6" name="Picture 5">
            <a:extLst>
              <a:ext uri="{FF2B5EF4-FFF2-40B4-BE49-F238E27FC236}">
                <a16:creationId xmlns:a16="http://schemas.microsoft.com/office/drawing/2014/main" id="{11777629-B3C7-47BB-0F5A-A24BF14E216E}"/>
              </a:ext>
            </a:extLst>
          </p:cNvPr>
          <p:cNvPicPr>
            <a:picLocks noChangeAspect="1"/>
          </p:cNvPicPr>
          <p:nvPr/>
        </p:nvPicPr>
        <p:blipFill>
          <a:blip r:embed="rId4"/>
          <a:stretch>
            <a:fillRect/>
          </a:stretch>
        </p:blipFill>
        <p:spPr>
          <a:xfrm>
            <a:off x="450774" y="601283"/>
            <a:ext cx="3647619" cy="933333"/>
          </a:xfrm>
          <a:prstGeom prst="rect">
            <a:avLst/>
          </a:prstGeom>
        </p:spPr>
      </p:pic>
    </p:spTree>
    <p:extLst>
      <p:ext uri="{BB962C8B-B14F-4D97-AF65-F5344CB8AC3E}">
        <p14:creationId xmlns:p14="http://schemas.microsoft.com/office/powerpoint/2010/main" val="1264722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BE95-9FA0-9CFA-F508-8DB9FFB21A2F}"/>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613F2040-1A3E-D265-2833-00736A4BD413}"/>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84F49FEC-1525-17B0-A867-1C3403F0B63C}"/>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54333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peaking to a person&#10;&#10;AI-generated content may be incorrect.">
            <a:extLst>
              <a:ext uri="{FF2B5EF4-FFF2-40B4-BE49-F238E27FC236}">
                <a16:creationId xmlns:a16="http://schemas.microsoft.com/office/drawing/2014/main" id="{442F2A88-6D53-9D1E-054D-C665348FBB85}"/>
              </a:ext>
            </a:extLst>
          </p:cNvPr>
          <p:cNvPicPr>
            <a:picLocks noChangeAspect="1"/>
          </p:cNvPicPr>
          <p:nvPr/>
        </p:nvPicPr>
        <p:blipFill>
          <a:blip r:embed="rId2">
            <a:extLst>
              <a:ext uri="{28A0092B-C50C-407E-A947-70E740481C1C}">
                <a14:useLocalDpi xmlns:a14="http://schemas.microsoft.com/office/drawing/2010/main" val="0"/>
              </a:ext>
            </a:extLst>
          </a:blip>
          <a:srcRect l="22778" t="28538" r="39331"/>
          <a:stretch/>
        </p:blipFill>
        <p:spPr>
          <a:xfrm>
            <a:off x="393031" y="1362920"/>
            <a:ext cx="2727159" cy="3429000"/>
          </a:xfrm>
          <a:prstGeom prst="rect">
            <a:avLst/>
          </a:prstGeom>
        </p:spPr>
      </p:pic>
      <p:sp>
        <p:nvSpPr>
          <p:cNvPr id="7" name="TextBox 6">
            <a:extLst>
              <a:ext uri="{FF2B5EF4-FFF2-40B4-BE49-F238E27FC236}">
                <a16:creationId xmlns:a16="http://schemas.microsoft.com/office/drawing/2014/main" id="{854B9886-56A5-C11D-5418-34032D11DDE9}"/>
              </a:ext>
            </a:extLst>
          </p:cNvPr>
          <p:cNvSpPr txBox="1"/>
          <p:nvPr/>
        </p:nvSpPr>
        <p:spPr>
          <a:xfrm>
            <a:off x="918990" y="4791920"/>
            <a:ext cx="1635384" cy="954107"/>
          </a:xfrm>
          <a:prstGeom prst="rect">
            <a:avLst/>
          </a:prstGeom>
          <a:noFill/>
        </p:spPr>
        <p:txBody>
          <a:bodyPr wrap="none" rtlCol="0">
            <a:spAutoFit/>
          </a:bodyPr>
          <a:lstStyle/>
          <a:p>
            <a:pPr algn="ctr"/>
            <a:r>
              <a:rPr lang="en-US" sz="2800" dirty="0"/>
              <a:t>Suzy Roy</a:t>
            </a:r>
            <a:br>
              <a:rPr lang="en-US" sz="2800" dirty="0"/>
            </a:br>
            <a:r>
              <a:rPr lang="en-US" sz="2800" dirty="0"/>
              <a:t>SNOMED</a:t>
            </a:r>
          </a:p>
        </p:txBody>
      </p:sp>
      <p:pic>
        <p:nvPicPr>
          <p:cNvPr id="9" name="Picture 8" descr="A person wearing glasses and a badge&#10;&#10;AI-generated content may be incorrect.">
            <a:extLst>
              <a:ext uri="{FF2B5EF4-FFF2-40B4-BE49-F238E27FC236}">
                <a16:creationId xmlns:a16="http://schemas.microsoft.com/office/drawing/2014/main" id="{275B275B-5B7A-C5D3-130D-4A511F6D66A3}"/>
              </a:ext>
            </a:extLst>
          </p:cNvPr>
          <p:cNvPicPr>
            <a:picLocks noChangeAspect="1"/>
          </p:cNvPicPr>
          <p:nvPr/>
        </p:nvPicPr>
        <p:blipFill>
          <a:blip r:embed="rId3">
            <a:extLst>
              <a:ext uri="{28A0092B-C50C-407E-A947-70E740481C1C}">
                <a14:useLocalDpi xmlns:a14="http://schemas.microsoft.com/office/drawing/2010/main" val="0"/>
              </a:ext>
            </a:extLst>
          </a:blip>
          <a:srcRect l="23788" t="17076" r="32222"/>
          <a:stretch/>
        </p:blipFill>
        <p:spPr>
          <a:xfrm>
            <a:off x="3368842" y="1364734"/>
            <a:ext cx="2727158" cy="3427186"/>
          </a:xfrm>
          <a:prstGeom prst="rect">
            <a:avLst/>
          </a:prstGeom>
        </p:spPr>
      </p:pic>
      <p:sp>
        <p:nvSpPr>
          <p:cNvPr id="10" name="TextBox 9">
            <a:extLst>
              <a:ext uri="{FF2B5EF4-FFF2-40B4-BE49-F238E27FC236}">
                <a16:creationId xmlns:a16="http://schemas.microsoft.com/office/drawing/2014/main" id="{5DD79FDF-EDB5-A369-A942-3F49FEBCFD1E}"/>
              </a:ext>
            </a:extLst>
          </p:cNvPr>
          <p:cNvSpPr txBox="1"/>
          <p:nvPr/>
        </p:nvSpPr>
        <p:spPr>
          <a:xfrm>
            <a:off x="3450803" y="4801175"/>
            <a:ext cx="2412007" cy="954107"/>
          </a:xfrm>
          <a:prstGeom prst="rect">
            <a:avLst/>
          </a:prstGeom>
          <a:noFill/>
        </p:spPr>
        <p:txBody>
          <a:bodyPr wrap="none" rtlCol="0">
            <a:spAutoFit/>
          </a:bodyPr>
          <a:lstStyle/>
          <a:p>
            <a:pPr algn="ctr"/>
            <a:r>
              <a:rPr lang="en-US" sz="2800" dirty="0"/>
              <a:t>Peter Williams</a:t>
            </a:r>
            <a:br>
              <a:rPr lang="en-US" sz="2800" dirty="0"/>
            </a:br>
            <a:r>
              <a:rPr lang="en-US" sz="2800" dirty="0"/>
              <a:t>SNOMED</a:t>
            </a:r>
          </a:p>
        </p:txBody>
      </p:sp>
      <p:pic>
        <p:nvPicPr>
          <p:cNvPr id="5" name="Picture 4">
            <a:extLst>
              <a:ext uri="{FF2B5EF4-FFF2-40B4-BE49-F238E27FC236}">
                <a16:creationId xmlns:a16="http://schemas.microsoft.com/office/drawing/2014/main" id="{A0888DB4-BBEB-BF2E-66DF-D1EFE474B4D7}"/>
              </a:ext>
            </a:extLst>
          </p:cNvPr>
          <p:cNvPicPr>
            <a:picLocks noChangeAspect="1"/>
          </p:cNvPicPr>
          <p:nvPr/>
        </p:nvPicPr>
        <p:blipFill>
          <a:blip r:embed="rId4"/>
          <a:srcRect l="2363" r="7463"/>
          <a:stretch>
            <a:fillRect/>
          </a:stretch>
        </p:blipFill>
        <p:spPr>
          <a:xfrm>
            <a:off x="6344652" y="1362920"/>
            <a:ext cx="5523816" cy="3427186"/>
          </a:xfrm>
          <a:prstGeom prst="rect">
            <a:avLst/>
          </a:prstGeom>
        </p:spPr>
      </p:pic>
    </p:spTree>
    <p:extLst>
      <p:ext uri="{BB962C8B-B14F-4D97-AF65-F5344CB8AC3E}">
        <p14:creationId xmlns:p14="http://schemas.microsoft.com/office/powerpoint/2010/main" val="2308272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0C55EA-1C47-8028-FA59-F6FB0A389A47}"/>
              </a:ext>
            </a:extLst>
          </p:cNvPr>
          <p:cNvPicPr>
            <a:picLocks noChangeAspect="1"/>
          </p:cNvPicPr>
          <p:nvPr/>
        </p:nvPicPr>
        <p:blipFill>
          <a:blip r:embed="rId2"/>
          <a:stretch>
            <a:fillRect/>
          </a:stretch>
        </p:blipFill>
        <p:spPr>
          <a:xfrm>
            <a:off x="1181099" y="175014"/>
            <a:ext cx="10599421" cy="5554866"/>
          </a:xfrm>
          <a:prstGeom prst="rect">
            <a:avLst/>
          </a:prstGeom>
        </p:spPr>
      </p:pic>
    </p:spTree>
    <p:extLst>
      <p:ext uri="{BB962C8B-B14F-4D97-AF65-F5344CB8AC3E}">
        <p14:creationId xmlns:p14="http://schemas.microsoft.com/office/powerpoint/2010/main" val="3309231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FEDD3-1489-74A1-44E7-401A8DB46A7F}"/>
              </a:ext>
            </a:extLst>
          </p:cNvPr>
          <p:cNvPicPr>
            <a:picLocks noChangeAspect="1"/>
          </p:cNvPicPr>
          <p:nvPr/>
        </p:nvPicPr>
        <p:blipFill>
          <a:blip r:embed="rId2"/>
          <a:stretch>
            <a:fillRect/>
          </a:stretch>
        </p:blipFill>
        <p:spPr>
          <a:xfrm>
            <a:off x="1943100" y="349026"/>
            <a:ext cx="9926218" cy="5532384"/>
          </a:xfrm>
          <a:prstGeom prst="rect">
            <a:avLst/>
          </a:prstGeom>
        </p:spPr>
      </p:pic>
    </p:spTree>
    <p:extLst>
      <p:ext uri="{BB962C8B-B14F-4D97-AF65-F5344CB8AC3E}">
        <p14:creationId xmlns:p14="http://schemas.microsoft.com/office/powerpoint/2010/main" val="190304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FC585-521F-28A8-DF76-8B0382621B80}"/>
              </a:ext>
            </a:extLst>
          </p:cNvPr>
          <p:cNvSpPr>
            <a:spLocks noGrp="1"/>
          </p:cNvSpPr>
          <p:nvPr>
            <p:ph type="title"/>
          </p:nvPr>
        </p:nvSpPr>
        <p:spPr/>
        <p:txBody>
          <a:bodyPr/>
          <a:lstStyle/>
          <a:p>
            <a:r>
              <a:rPr lang="en-US" dirty="0"/>
              <a:t>Meeting in Bordeaux</a:t>
            </a:r>
          </a:p>
        </p:txBody>
      </p:sp>
      <p:sp>
        <p:nvSpPr>
          <p:cNvPr id="3" name="Content Placeholder 2">
            <a:extLst>
              <a:ext uri="{FF2B5EF4-FFF2-40B4-BE49-F238E27FC236}">
                <a16:creationId xmlns:a16="http://schemas.microsoft.com/office/drawing/2014/main" id="{C0F43577-65CE-635C-F25A-53EA1F801A58}"/>
              </a:ext>
            </a:extLst>
          </p:cNvPr>
          <p:cNvSpPr>
            <a:spLocks noGrp="1"/>
          </p:cNvSpPr>
          <p:nvPr>
            <p:ph idx="1"/>
          </p:nvPr>
        </p:nvSpPr>
        <p:spPr>
          <a:xfrm>
            <a:off x="645781" y="1472658"/>
            <a:ext cx="5952244" cy="4021361"/>
          </a:xfrm>
        </p:spPr>
        <p:txBody>
          <a:bodyPr>
            <a:normAutofit/>
          </a:bodyPr>
          <a:lstStyle/>
          <a:p>
            <a:r>
              <a:rPr lang="en-US" dirty="0"/>
              <a:t>1 Day Meeting</a:t>
            </a:r>
          </a:p>
          <a:p>
            <a:r>
              <a:rPr lang="en-US" dirty="0"/>
              <a:t>12 Presentations</a:t>
            </a:r>
          </a:p>
          <a:p>
            <a:pPr lvl="1"/>
            <a:r>
              <a:rPr lang="en-US" dirty="0" err="1"/>
              <a:t>WHODrug</a:t>
            </a:r>
            <a:r>
              <a:rPr lang="en-US" dirty="0"/>
              <a:t>, SNOMED, Luxembourg, Canada, US</a:t>
            </a:r>
          </a:p>
          <a:p>
            <a:pPr lvl="1"/>
            <a:r>
              <a:rPr lang="en-US" dirty="0"/>
              <a:t>NUVA in-depth</a:t>
            </a:r>
          </a:p>
          <a:p>
            <a:pPr lvl="1"/>
            <a:r>
              <a:rPr lang="en-US" dirty="0"/>
              <a:t>Brainstorming</a:t>
            </a:r>
          </a:p>
          <a:p>
            <a:r>
              <a:rPr lang="en-US" dirty="0"/>
              <a:t>12+ Countries</a:t>
            </a:r>
          </a:p>
          <a:p>
            <a:r>
              <a:rPr lang="en-US" dirty="0"/>
              <a:t>30+ Attendees In-Person</a:t>
            </a:r>
          </a:p>
          <a:p>
            <a:r>
              <a:rPr lang="en-US" dirty="0"/>
              <a:t>30 Attendees Virtual</a:t>
            </a:r>
          </a:p>
        </p:txBody>
      </p:sp>
      <p:pic>
        <p:nvPicPr>
          <p:cNvPr id="5" name="Picture 4">
            <a:extLst>
              <a:ext uri="{FF2B5EF4-FFF2-40B4-BE49-F238E27FC236}">
                <a16:creationId xmlns:a16="http://schemas.microsoft.com/office/drawing/2014/main" id="{A505C0A7-0CF7-4C7B-BAB6-4CA3F1D6FC83}"/>
              </a:ext>
            </a:extLst>
          </p:cNvPr>
          <p:cNvPicPr>
            <a:picLocks noChangeAspect="1"/>
          </p:cNvPicPr>
          <p:nvPr/>
        </p:nvPicPr>
        <p:blipFill>
          <a:blip r:embed="rId2"/>
          <a:stretch>
            <a:fillRect/>
          </a:stretch>
        </p:blipFill>
        <p:spPr>
          <a:xfrm>
            <a:off x="6996455" y="193530"/>
            <a:ext cx="4737133" cy="2423543"/>
          </a:xfrm>
          <a:prstGeom prst="rect">
            <a:avLst/>
          </a:prstGeom>
        </p:spPr>
      </p:pic>
      <p:pic>
        <p:nvPicPr>
          <p:cNvPr id="4" name="Picture 2" descr="Bassins à flot, Bacalan | Bordeaux Tourisme &amp; Congrès">
            <a:extLst>
              <a:ext uri="{FF2B5EF4-FFF2-40B4-BE49-F238E27FC236}">
                <a16:creationId xmlns:a16="http://schemas.microsoft.com/office/drawing/2014/main" id="{1986A555-5083-AFB7-F6B2-AA4124546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858" y="3253203"/>
            <a:ext cx="5567243" cy="3131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921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EF864C-72E5-06A9-4C9C-C6B218C1CE0C}"/>
              </a:ext>
            </a:extLst>
          </p:cNvPr>
          <p:cNvPicPr>
            <a:picLocks noChangeAspect="1"/>
          </p:cNvPicPr>
          <p:nvPr/>
        </p:nvPicPr>
        <p:blipFill>
          <a:blip r:embed="rId2"/>
          <a:stretch>
            <a:fillRect/>
          </a:stretch>
        </p:blipFill>
        <p:spPr>
          <a:xfrm>
            <a:off x="1790699" y="207104"/>
            <a:ext cx="10324343" cy="5608585"/>
          </a:xfrm>
          <a:prstGeom prst="rect">
            <a:avLst/>
          </a:prstGeom>
        </p:spPr>
      </p:pic>
    </p:spTree>
    <p:extLst>
      <p:ext uri="{BB962C8B-B14F-4D97-AF65-F5344CB8AC3E}">
        <p14:creationId xmlns:p14="http://schemas.microsoft.com/office/powerpoint/2010/main" val="3439397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8E23BB-C2AE-E829-EA14-76072264BB4F}"/>
              </a:ext>
            </a:extLst>
          </p:cNvPr>
          <p:cNvPicPr>
            <a:picLocks noChangeAspect="1"/>
          </p:cNvPicPr>
          <p:nvPr/>
        </p:nvPicPr>
        <p:blipFill>
          <a:blip r:embed="rId2"/>
          <a:stretch>
            <a:fillRect/>
          </a:stretch>
        </p:blipFill>
        <p:spPr>
          <a:xfrm>
            <a:off x="1526591" y="124238"/>
            <a:ext cx="10502742" cy="5849842"/>
          </a:xfrm>
          <a:prstGeom prst="rect">
            <a:avLst/>
          </a:prstGeom>
        </p:spPr>
      </p:pic>
    </p:spTree>
    <p:extLst>
      <p:ext uri="{BB962C8B-B14F-4D97-AF65-F5344CB8AC3E}">
        <p14:creationId xmlns:p14="http://schemas.microsoft.com/office/powerpoint/2010/main" val="1547454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18D16-4AE6-7A3F-A35F-10FEA626F6FE}"/>
              </a:ext>
            </a:extLst>
          </p:cNvPr>
          <p:cNvPicPr>
            <a:picLocks noChangeAspect="1"/>
          </p:cNvPicPr>
          <p:nvPr/>
        </p:nvPicPr>
        <p:blipFill>
          <a:blip r:embed="rId2"/>
          <a:stretch>
            <a:fillRect/>
          </a:stretch>
        </p:blipFill>
        <p:spPr>
          <a:xfrm>
            <a:off x="1466176" y="514715"/>
            <a:ext cx="10591728" cy="5177426"/>
          </a:xfrm>
          <a:prstGeom prst="rect">
            <a:avLst/>
          </a:prstGeom>
        </p:spPr>
      </p:pic>
    </p:spTree>
    <p:extLst>
      <p:ext uri="{BB962C8B-B14F-4D97-AF65-F5344CB8AC3E}">
        <p14:creationId xmlns:p14="http://schemas.microsoft.com/office/powerpoint/2010/main" val="4128471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71697-7CE6-B5F6-EB5E-D86B4160D2F2}"/>
              </a:ext>
            </a:extLst>
          </p:cNvPr>
          <p:cNvPicPr>
            <a:picLocks noChangeAspect="1"/>
          </p:cNvPicPr>
          <p:nvPr/>
        </p:nvPicPr>
        <p:blipFill>
          <a:blip r:embed="rId2"/>
          <a:stretch>
            <a:fillRect/>
          </a:stretch>
        </p:blipFill>
        <p:spPr>
          <a:xfrm>
            <a:off x="1722119" y="257600"/>
            <a:ext cx="10205281" cy="5732943"/>
          </a:xfrm>
          <a:prstGeom prst="rect">
            <a:avLst/>
          </a:prstGeom>
        </p:spPr>
      </p:pic>
    </p:spTree>
    <p:extLst>
      <p:ext uri="{BB962C8B-B14F-4D97-AF65-F5344CB8AC3E}">
        <p14:creationId xmlns:p14="http://schemas.microsoft.com/office/powerpoint/2010/main" val="3484891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D45CE-9F51-885E-F40C-225D9A26C3FA}"/>
              </a:ext>
            </a:extLst>
          </p:cNvPr>
          <p:cNvPicPr>
            <a:picLocks noChangeAspect="1"/>
          </p:cNvPicPr>
          <p:nvPr/>
        </p:nvPicPr>
        <p:blipFill>
          <a:blip r:embed="rId2"/>
          <a:stretch>
            <a:fillRect/>
          </a:stretch>
        </p:blipFill>
        <p:spPr>
          <a:xfrm>
            <a:off x="1639322" y="290933"/>
            <a:ext cx="10201405" cy="5706007"/>
          </a:xfrm>
          <a:prstGeom prst="rect">
            <a:avLst/>
          </a:prstGeom>
        </p:spPr>
      </p:pic>
    </p:spTree>
    <p:extLst>
      <p:ext uri="{BB962C8B-B14F-4D97-AF65-F5344CB8AC3E}">
        <p14:creationId xmlns:p14="http://schemas.microsoft.com/office/powerpoint/2010/main" val="923880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glasses and a badge&#10;&#10;AI-generated content may be incorrect.">
            <a:extLst>
              <a:ext uri="{FF2B5EF4-FFF2-40B4-BE49-F238E27FC236}">
                <a16:creationId xmlns:a16="http://schemas.microsoft.com/office/drawing/2014/main" id="{50A987BE-2513-BD75-41EA-E842C60FDEDC}"/>
              </a:ext>
            </a:extLst>
          </p:cNvPr>
          <p:cNvPicPr>
            <a:picLocks noChangeAspect="1"/>
          </p:cNvPicPr>
          <p:nvPr/>
        </p:nvPicPr>
        <p:blipFill>
          <a:blip r:embed="rId2">
            <a:extLst>
              <a:ext uri="{28A0092B-C50C-407E-A947-70E740481C1C}">
                <a14:useLocalDpi xmlns:a14="http://schemas.microsoft.com/office/drawing/2010/main" val="0"/>
              </a:ext>
            </a:extLst>
          </a:blip>
          <a:srcRect l="23788" t="17076" r="32222"/>
          <a:stretch/>
        </p:blipFill>
        <p:spPr>
          <a:xfrm>
            <a:off x="8039902" y="457954"/>
            <a:ext cx="2727158" cy="3427186"/>
          </a:xfrm>
          <a:prstGeom prst="rect">
            <a:avLst/>
          </a:prstGeom>
        </p:spPr>
      </p:pic>
      <p:pic>
        <p:nvPicPr>
          <p:cNvPr id="4" name="Picture 3">
            <a:extLst>
              <a:ext uri="{FF2B5EF4-FFF2-40B4-BE49-F238E27FC236}">
                <a16:creationId xmlns:a16="http://schemas.microsoft.com/office/drawing/2014/main" id="{F40AE487-9CC4-B225-FB16-AA33B093712A}"/>
              </a:ext>
            </a:extLst>
          </p:cNvPr>
          <p:cNvPicPr>
            <a:picLocks noChangeAspect="1"/>
          </p:cNvPicPr>
          <p:nvPr/>
        </p:nvPicPr>
        <p:blipFill>
          <a:blip r:embed="rId3"/>
          <a:stretch>
            <a:fillRect/>
          </a:stretch>
        </p:blipFill>
        <p:spPr>
          <a:xfrm>
            <a:off x="397765" y="768812"/>
            <a:ext cx="6938240" cy="3116328"/>
          </a:xfrm>
          <a:prstGeom prst="rect">
            <a:avLst/>
          </a:prstGeom>
        </p:spPr>
      </p:pic>
    </p:spTree>
    <p:extLst>
      <p:ext uri="{BB962C8B-B14F-4D97-AF65-F5344CB8AC3E}">
        <p14:creationId xmlns:p14="http://schemas.microsoft.com/office/powerpoint/2010/main" val="3992325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CF77D-C758-DDF8-ABD3-5D125C886D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D72F32-4D76-ECC1-AB86-58930F4259FA}"/>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5D593DA1-DFB7-B2CD-2B03-8E55305571EC}"/>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14C20FF4-73F2-98CA-1549-21EC009E42D4}"/>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433984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F3F26-63A1-68F1-B165-9B1D53F4F12B}"/>
            </a:ext>
          </a:extLst>
        </p:cNvPr>
        <p:cNvGrpSpPr/>
        <p:nvPr/>
      </p:nvGrpSpPr>
      <p:grpSpPr>
        <a:xfrm>
          <a:off x="0" y="0"/>
          <a:ext cx="0" cy="0"/>
          <a:chOff x="0" y="0"/>
          <a:chExt cx="0" cy="0"/>
        </a:xfrm>
      </p:grpSpPr>
      <p:pic>
        <p:nvPicPr>
          <p:cNvPr id="12" name="Picture 11" descr="A screen shot of a person on a computer&#10;&#10;AI-generated content may be incorrect.">
            <a:extLst>
              <a:ext uri="{FF2B5EF4-FFF2-40B4-BE49-F238E27FC236}">
                <a16:creationId xmlns:a16="http://schemas.microsoft.com/office/drawing/2014/main" id="{E32C6425-9073-B480-79BC-01458558BCDD}"/>
              </a:ext>
            </a:extLst>
          </p:cNvPr>
          <p:cNvPicPr>
            <a:picLocks noChangeAspect="1"/>
          </p:cNvPicPr>
          <p:nvPr/>
        </p:nvPicPr>
        <p:blipFill>
          <a:blip r:embed="rId2">
            <a:extLst>
              <a:ext uri="{28A0092B-C50C-407E-A947-70E740481C1C}">
                <a14:useLocalDpi xmlns:a14="http://schemas.microsoft.com/office/drawing/2010/main" val="0"/>
              </a:ext>
            </a:extLst>
          </a:blip>
          <a:srcRect l="32239" t="12037" r="28774" b="26007"/>
          <a:stretch/>
        </p:blipFill>
        <p:spPr>
          <a:xfrm>
            <a:off x="612108" y="693816"/>
            <a:ext cx="3220752" cy="3412304"/>
          </a:xfrm>
          <a:prstGeom prst="rect">
            <a:avLst/>
          </a:prstGeom>
        </p:spPr>
      </p:pic>
      <p:sp>
        <p:nvSpPr>
          <p:cNvPr id="15" name="TextBox 14">
            <a:extLst>
              <a:ext uri="{FF2B5EF4-FFF2-40B4-BE49-F238E27FC236}">
                <a16:creationId xmlns:a16="http://schemas.microsoft.com/office/drawing/2014/main" id="{E0F81EFB-5A79-1F37-FE7C-89BC195CF0E2}"/>
              </a:ext>
            </a:extLst>
          </p:cNvPr>
          <p:cNvSpPr txBox="1"/>
          <p:nvPr/>
        </p:nvSpPr>
        <p:spPr>
          <a:xfrm>
            <a:off x="572800" y="4139512"/>
            <a:ext cx="3260059" cy="954107"/>
          </a:xfrm>
          <a:prstGeom prst="rect">
            <a:avLst/>
          </a:prstGeom>
          <a:noFill/>
        </p:spPr>
        <p:txBody>
          <a:bodyPr wrap="none" rtlCol="0">
            <a:spAutoFit/>
          </a:bodyPr>
          <a:lstStyle/>
          <a:p>
            <a:pPr algn="ctr"/>
            <a:r>
              <a:rPr lang="en-US" sz="2800" dirty="0"/>
              <a:t>Georgios </a:t>
            </a:r>
            <a:r>
              <a:rPr lang="en-US" sz="2800" dirty="0" err="1"/>
              <a:t>Margetidis</a:t>
            </a:r>
            <a:br>
              <a:rPr lang="en-US" sz="2800" dirty="0"/>
            </a:br>
            <a:r>
              <a:rPr lang="en-US" sz="2800" dirty="0"/>
              <a:t>EU4Health</a:t>
            </a:r>
          </a:p>
        </p:txBody>
      </p:sp>
      <p:sp>
        <p:nvSpPr>
          <p:cNvPr id="2" name="TextBox 1">
            <a:extLst>
              <a:ext uri="{FF2B5EF4-FFF2-40B4-BE49-F238E27FC236}">
                <a16:creationId xmlns:a16="http://schemas.microsoft.com/office/drawing/2014/main" id="{21D1EE41-82DF-CEB9-BDA7-6AFC076C4687}"/>
              </a:ext>
            </a:extLst>
          </p:cNvPr>
          <p:cNvSpPr txBox="1"/>
          <p:nvPr/>
        </p:nvSpPr>
        <p:spPr>
          <a:xfrm>
            <a:off x="4373880" y="693816"/>
            <a:ext cx="6697980" cy="5632311"/>
          </a:xfrm>
          <a:prstGeom prst="rect">
            <a:avLst/>
          </a:prstGeom>
          <a:noFill/>
        </p:spPr>
        <p:txBody>
          <a:bodyPr wrap="square" rtlCol="0">
            <a:spAutoFit/>
          </a:bodyPr>
          <a:lstStyle/>
          <a:p>
            <a:r>
              <a:rPr lang="en-US" sz="2000" dirty="0"/>
              <a:t>Presented on European Commission (EC) actions in the field of digital health</a:t>
            </a:r>
          </a:p>
          <a:p>
            <a:pPr marL="285750" indent="-285750">
              <a:buFont typeface="Arial" panose="020B0604020202020204" pitchFamily="34" charset="0"/>
              <a:buChar char="•"/>
            </a:pPr>
            <a:r>
              <a:rPr lang="en-US" sz="2000" dirty="0"/>
              <a:t>According to European treaties, health is a national competence of Member States</a:t>
            </a:r>
          </a:p>
          <a:p>
            <a:pPr marL="742950" lvl="1" indent="-285750">
              <a:buFont typeface="Arial" panose="020B0604020202020204" pitchFamily="34" charset="0"/>
              <a:buChar char="•"/>
            </a:pPr>
            <a:r>
              <a:rPr lang="en-US" sz="2000" dirty="0"/>
              <a:t>Some specific cases regarding cross-border continuity of care are required</a:t>
            </a:r>
          </a:p>
          <a:p>
            <a:pPr marL="742950" lvl="1" indent="-285750">
              <a:buFont typeface="Arial" panose="020B0604020202020204" pitchFamily="34" charset="0"/>
              <a:buChar char="•"/>
            </a:pPr>
            <a:r>
              <a:rPr lang="en-US" sz="2000" dirty="0"/>
              <a:t>All other EC actions can only be incentives: studies, recommendations, joint actions, voluntary groups</a:t>
            </a:r>
          </a:p>
          <a:p>
            <a:pPr marL="285750" indent="-285750">
              <a:buFont typeface="Arial" panose="020B0604020202020204" pitchFamily="34" charset="0"/>
              <a:buChar char="•"/>
            </a:pPr>
            <a:r>
              <a:rPr lang="en-US" sz="2000" dirty="0"/>
              <a:t>European Health Data Space (EHDS) regulation</a:t>
            </a:r>
          </a:p>
          <a:p>
            <a:pPr marL="742950" lvl="1" indent="-285750">
              <a:buFont typeface="Arial" panose="020B0604020202020204" pitchFamily="34" charset="0"/>
              <a:buChar char="•"/>
            </a:pPr>
            <a:r>
              <a:rPr lang="en-US" sz="2000" dirty="0"/>
              <a:t>Published March 2025</a:t>
            </a:r>
          </a:p>
          <a:p>
            <a:pPr marL="742950" lvl="1" indent="-285750">
              <a:buFont typeface="Arial" panose="020B0604020202020204" pitchFamily="34" charset="0"/>
              <a:buChar char="•"/>
            </a:pPr>
            <a:r>
              <a:rPr lang="en-US" sz="2000" dirty="0"/>
              <a:t>New context for digital health</a:t>
            </a:r>
          </a:p>
          <a:p>
            <a:pPr marL="742950" lvl="1" indent="-285750">
              <a:buFont typeface="Arial" panose="020B0604020202020204" pitchFamily="34" charset="0"/>
              <a:buChar char="•"/>
            </a:pPr>
            <a:r>
              <a:rPr lang="en-US" sz="2000" dirty="0"/>
              <a:t>Member States must progressively build up interoperability across EHR for primary and secondary use of data</a:t>
            </a:r>
          </a:p>
          <a:p>
            <a:pPr marL="285750" indent="-285750">
              <a:buFont typeface="Arial" panose="020B0604020202020204" pitchFamily="34" charset="0"/>
              <a:buChar char="•"/>
            </a:pPr>
            <a:r>
              <a:rPr lang="en-US" sz="2000" dirty="0"/>
              <a:t>Harmonized approach for recording administered vaccines would be a significant contribution</a:t>
            </a:r>
          </a:p>
          <a:p>
            <a:pPr marL="742950" lvl="1" indent="-285750">
              <a:buFont typeface="Arial" panose="020B0604020202020204" pitchFamily="34" charset="0"/>
              <a:buChar char="•"/>
            </a:pPr>
            <a:r>
              <a:rPr lang="en-US" sz="2000" dirty="0"/>
              <a:t>Patient summaries should be exchangeable across all Member States by March 2029</a:t>
            </a:r>
          </a:p>
        </p:txBody>
      </p:sp>
    </p:spTree>
    <p:extLst>
      <p:ext uri="{BB962C8B-B14F-4D97-AF65-F5344CB8AC3E}">
        <p14:creationId xmlns:p14="http://schemas.microsoft.com/office/powerpoint/2010/main" val="12399231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5E69F-550C-6964-6AFC-6328A97957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7EC3F6-8BD8-F2A5-D921-15573C1E0C2B}"/>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9092776B-1E7B-BE4C-68CC-A13BD35C8405}"/>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E932F8EB-74AF-C152-021F-08C416778F9E}"/>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9244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in a chair&#10;&#10;AI-generated content may be incorrect.">
            <a:extLst>
              <a:ext uri="{FF2B5EF4-FFF2-40B4-BE49-F238E27FC236}">
                <a16:creationId xmlns:a16="http://schemas.microsoft.com/office/drawing/2014/main" id="{15D30DCF-7B61-1F5E-062C-B2FC42A6D0DE}"/>
              </a:ext>
            </a:extLst>
          </p:cNvPr>
          <p:cNvPicPr>
            <a:picLocks noChangeAspect="1"/>
          </p:cNvPicPr>
          <p:nvPr/>
        </p:nvPicPr>
        <p:blipFill>
          <a:blip r:embed="rId2">
            <a:extLst>
              <a:ext uri="{28A0092B-C50C-407E-A947-70E740481C1C}">
                <a14:useLocalDpi xmlns:a14="http://schemas.microsoft.com/office/drawing/2010/main" val="0"/>
              </a:ext>
            </a:extLst>
          </a:blip>
          <a:srcRect l="20059" t="22924" r="35341"/>
          <a:stretch/>
        </p:blipFill>
        <p:spPr>
          <a:xfrm>
            <a:off x="754380" y="998380"/>
            <a:ext cx="2982767" cy="3436440"/>
          </a:xfrm>
          <a:prstGeom prst="rect">
            <a:avLst/>
          </a:prstGeom>
        </p:spPr>
      </p:pic>
      <p:sp>
        <p:nvSpPr>
          <p:cNvPr id="5" name="TextBox 4">
            <a:extLst>
              <a:ext uri="{FF2B5EF4-FFF2-40B4-BE49-F238E27FC236}">
                <a16:creationId xmlns:a16="http://schemas.microsoft.com/office/drawing/2014/main" id="{973CCD69-43EE-8DE8-C80E-A7CC798759D4}"/>
              </a:ext>
            </a:extLst>
          </p:cNvPr>
          <p:cNvSpPr txBox="1"/>
          <p:nvPr/>
        </p:nvSpPr>
        <p:spPr>
          <a:xfrm>
            <a:off x="762879" y="4434820"/>
            <a:ext cx="2846933" cy="954107"/>
          </a:xfrm>
          <a:prstGeom prst="rect">
            <a:avLst/>
          </a:prstGeom>
          <a:noFill/>
        </p:spPr>
        <p:txBody>
          <a:bodyPr wrap="none" rtlCol="0">
            <a:spAutoFit/>
          </a:bodyPr>
          <a:lstStyle/>
          <a:p>
            <a:pPr algn="ctr"/>
            <a:r>
              <a:rPr lang="en-US" sz="2800" dirty="0"/>
              <a:t>Ingrid </a:t>
            </a:r>
            <a:r>
              <a:rPr lang="en-US" sz="2800" dirty="0" err="1"/>
              <a:t>Weindorfer</a:t>
            </a:r>
            <a:br>
              <a:rPr lang="en-US" sz="2800" dirty="0"/>
            </a:br>
            <a:r>
              <a:rPr lang="en-US" sz="2800" dirty="0"/>
              <a:t>Vaccines Europe</a:t>
            </a:r>
          </a:p>
        </p:txBody>
      </p:sp>
      <p:pic>
        <p:nvPicPr>
          <p:cNvPr id="4" name="Picture 3">
            <a:extLst>
              <a:ext uri="{FF2B5EF4-FFF2-40B4-BE49-F238E27FC236}">
                <a16:creationId xmlns:a16="http://schemas.microsoft.com/office/drawing/2014/main" id="{B9EF5884-8183-8A0D-8DE4-65B469B9291B}"/>
              </a:ext>
            </a:extLst>
          </p:cNvPr>
          <p:cNvPicPr>
            <a:picLocks noChangeAspect="1"/>
          </p:cNvPicPr>
          <p:nvPr/>
        </p:nvPicPr>
        <p:blipFill>
          <a:blip r:embed="rId3"/>
          <a:stretch>
            <a:fillRect/>
          </a:stretch>
        </p:blipFill>
        <p:spPr>
          <a:xfrm>
            <a:off x="4561329" y="998380"/>
            <a:ext cx="6998327" cy="393244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26993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A4978-40B5-B711-E02B-AB7CBA33F7A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358AEDD-5D67-D671-5225-F66BCD3CB6E3}"/>
              </a:ext>
            </a:extLst>
          </p:cNvPr>
          <p:cNvSpPr txBox="1"/>
          <p:nvPr/>
        </p:nvSpPr>
        <p:spPr>
          <a:xfrm>
            <a:off x="671440" y="508700"/>
            <a:ext cx="8336834" cy="646331"/>
          </a:xfrm>
          <a:prstGeom prst="rect">
            <a:avLst/>
          </a:prstGeom>
          <a:noFill/>
        </p:spPr>
        <p:txBody>
          <a:bodyPr wrap="none" rtlCol="0">
            <a:spAutoFit/>
          </a:bodyPr>
          <a:lstStyle/>
          <a:p>
            <a:r>
              <a:rPr lang="en-US" sz="3600" dirty="0"/>
              <a:t>International Vaccine Code (IVC) Meeting</a:t>
            </a:r>
          </a:p>
        </p:txBody>
      </p:sp>
      <p:pic>
        <p:nvPicPr>
          <p:cNvPr id="3" name="Picture 2" descr="A group of people sitting at tables&#10;&#10;AI-generated content may be incorrect.">
            <a:extLst>
              <a:ext uri="{FF2B5EF4-FFF2-40B4-BE49-F238E27FC236}">
                <a16:creationId xmlns:a16="http://schemas.microsoft.com/office/drawing/2014/main" id="{7982825B-E1E7-B2B3-BE34-ED167D15E01A}"/>
              </a:ext>
            </a:extLst>
          </p:cNvPr>
          <p:cNvPicPr>
            <a:picLocks noChangeAspect="1"/>
          </p:cNvPicPr>
          <p:nvPr/>
        </p:nvPicPr>
        <p:blipFill>
          <a:blip r:embed="rId2">
            <a:extLst>
              <a:ext uri="{28A0092B-C50C-407E-A947-70E740481C1C}">
                <a14:useLocalDpi xmlns:a14="http://schemas.microsoft.com/office/drawing/2010/main" val="0"/>
              </a:ext>
            </a:extLst>
          </a:blip>
          <a:srcRect t="31345" b="15204"/>
          <a:stretch/>
        </p:blipFill>
        <p:spPr>
          <a:xfrm>
            <a:off x="952500" y="2149642"/>
            <a:ext cx="10287000" cy="3665621"/>
          </a:xfrm>
          <a:prstGeom prst="rect">
            <a:avLst/>
          </a:prstGeom>
        </p:spPr>
      </p:pic>
    </p:spTree>
    <p:extLst>
      <p:ext uri="{BB962C8B-B14F-4D97-AF65-F5344CB8AC3E}">
        <p14:creationId xmlns:p14="http://schemas.microsoft.com/office/powerpoint/2010/main" val="2606498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7F198-4BC6-AFC4-7CCD-D6F04CA3A36C}"/>
              </a:ext>
            </a:extLst>
          </p:cNvPr>
          <p:cNvPicPr>
            <a:picLocks noChangeAspect="1"/>
          </p:cNvPicPr>
          <p:nvPr/>
        </p:nvPicPr>
        <p:blipFill>
          <a:blip r:embed="rId2"/>
          <a:stretch>
            <a:fillRect/>
          </a:stretch>
        </p:blipFill>
        <p:spPr>
          <a:xfrm>
            <a:off x="1514778" y="211865"/>
            <a:ext cx="10397392" cy="5716495"/>
          </a:xfrm>
          <a:prstGeom prst="rect">
            <a:avLst/>
          </a:prstGeom>
        </p:spPr>
      </p:pic>
    </p:spTree>
    <p:extLst>
      <p:ext uri="{BB962C8B-B14F-4D97-AF65-F5344CB8AC3E}">
        <p14:creationId xmlns:p14="http://schemas.microsoft.com/office/powerpoint/2010/main" val="42642961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FCD22A-BDD1-3BA5-9DEA-F6B720573AF4}"/>
              </a:ext>
            </a:extLst>
          </p:cNvPr>
          <p:cNvPicPr>
            <a:picLocks noChangeAspect="1"/>
          </p:cNvPicPr>
          <p:nvPr/>
        </p:nvPicPr>
        <p:blipFill>
          <a:blip r:embed="rId2"/>
          <a:stretch>
            <a:fillRect/>
          </a:stretch>
        </p:blipFill>
        <p:spPr>
          <a:xfrm>
            <a:off x="1729739" y="129540"/>
            <a:ext cx="10234793" cy="5814132"/>
          </a:xfrm>
          <a:prstGeom prst="rect">
            <a:avLst/>
          </a:prstGeom>
        </p:spPr>
      </p:pic>
    </p:spTree>
    <p:extLst>
      <p:ext uri="{BB962C8B-B14F-4D97-AF65-F5344CB8AC3E}">
        <p14:creationId xmlns:p14="http://schemas.microsoft.com/office/powerpoint/2010/main" val="34597861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171373-6A1D-5A62-A85E-E84DB03AD37F}"/>
              </a:ext>
            </a:extLst>
          </p:cNvPr>
          <p:cNvPicPr>
            <a:picLocks noChangeAspect="1"/>
          </p:cNvPicPr>
          <p:nvPr/>
        </p:nvPicPr>
        <p:blipFill>
          <a:blip r:embed="rId2"/>
          <a:stretch>
            <a:fillRect/>
          </a:stretch>
        </p:blipFill>
        <p:spPr>
          <a:xfrm>
            <a:off x="1958340" y="283299"/>
            <a:ext cx="9881452" cy="5464803"/>
          </a:xfrm>
          <a:prstGeom prst="rect">
            <a:avLst/>
          </a:prstGeom>
        </p:spPr>
      </p:pic>
    </p:spTree>
    <p:extLst>
      <p:ext uri="{BB962C8B-B14F-4D97-AF65-F5344CB8AC3E}">
        <p14:creationId xmlns:p14="http://schemas.microsoft.com/office/powerpoint/2010/main" val="37292969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9DAD8-4846-A4E4-489C-8C4A1CF74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B36066-54D1-E384-D0BF-787D0AF77D98}"/>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F972FE08-0651-D530-7E53-480977880155}"/>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7FE8A651-ACE4-8A65-0414-E99ACD3BA7A6}"/>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124119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4EF17-84B6-5FDF-0419-5F1CEC65BBC0}"/>
            </a:ext>
          </a:extLst>
        </p:cNvPr>
        <p:cNvGrpSpPr/>
        <p:nvPr/>
      </p:nvGrpSpPr>
      <p:grpSpPr>
        <a:xfrm>
          <a:off x="0" y="0"/>
          <a:ext cx="0" cy="0"/>
          <a:chOff x="0" y="0"/>
          <a:chExt cx="0" cy="0"/>
        </a:xfrm>
      </p:grpSpPr>
      <p:pic>
        <p:nvPicPr>
          <p:cNvPr id="7" name="Picture 6" descr="A person in a white blouse&#10;&#10;AI-generated content may be incorrect.">
            <a:extLst>
              <a:ext uri="{FF2B5EF4-FFF2-40B4-BE49-F238E27FC236}">
                <a16:creationId xmlns:a16="http://schemas.microsoft.com/office/drawing/2014/main" id="{40E27047-C3AF-246B-2FD7-71AA80E43DC8}"/>
              </a:ext>
            </a:extLst>
          </p:cNvPr>
          <p:cNvPicPr>
            <a:picLocks noChangeAspect="1"/>
          </p:cNvPicPr>
          <p:nvPr/>
        </p:nvPicPr>
        <p:blipFill>
          <a:blip r:embed="rId2">
            <a:extLst>
              <a:ext uri="{28A0092B-C50C-407E-A947-70E740481C1C}">
                <a14:useLocalDpi xmlns:a14="http://schemas.microsoft.com/office/drawing/2010/main" val="0"/>
              </a:ext>
            </a:extLst>
          </a:blip>
          <a:srcRect l="14601" t="19891" r="45849" b="7527"/>
          <a:stretch/>
        </p:blipFill>
        <p:spPr>
          <a:xfrm>
            <a:off x="563681" y="1082199"/>
            <a:ext cx="2808782" cy="3436440"/>
          </a:xfrm>
          <a:prstGeom prst="rect">
            <a:avLst/>
          </a:prstGeom>
        </p:spPr>
      </p:pic>
      <p:sp>
        <p:nvSpPr>
          <p:cNvPr id="8" name="TextBox 7">
            <a:extLst>
              <a:ext uri="{FF2B5EF4-FFF2-40B4-BE49-F238E27FC236}">
                <a16:creationId xmlns:a16="http://schemas.microsoft.com/office/drawing/2014/main" id="{C9516F6F-31AB-93AE-7D2D-D47A9FCEFAC8}"/>
              </a:ext>
            </a:extLst>
          </p:cNvPr>
          <p:cNvSpPr txBox="1"/>
          <p:nvPr/>
        </p:nvSpPr>
        <p:spPr>
          <a:xfrm>
            <a:off x="563681" y="4518640"/>
            <a:ext cx="2808782" cy="954107"/>
          </a:xfrm>
          <a:prstGeom prst="rect">
            <a:avLst/>
          </a:prstGeom>
          <a:noFill/>
        </p:spPr>
        <p:txBody>
          <a:bodyPr wrap="none" rtlCol="0">
            <a:spAutoFit/>
          </a:bodyPr>
          <a:lstStyle/>
          <a:p>
            <a:pPr algn="ctr"/>
            <a:r>
              <a:rPr lang="en-US" sz="2800" dirty="0"/>
              <a:t>Malin Fladvad</a:t>
            </a:r>
            <a:br>
              <a:rPr lang="en-US" sz="2800" dirty="0"/>
            </a:br>
            <a:r>
              <a:rPr lang="en-US" sz="2800" dirty="0"/>
              <a:t>UMS – </a:t>
            </a:r>
            <a:r>
              <a:rPr lang="en-US" sz="2800" dirty="0" err="1"/>
              <a:t>WHODrug</a:t>
            </a:r>
            <a:endParaRPr lang="en-US" sz="2800" dirty="0"/>
          </a:p>
        </p:txBody>
      </p:sp>
      <p:pic>
        <p:nvPicPr>
          <p:cNvPr id="4" name="Picture 3">
            <a:extLst>
              <a:ext uri="{FF2B5EF4-FFF2-40B4-BE49-F238E27FC236}">
                <a16:creationId xmlns:a16="http://schemas.microsoft.com/office/drawing/2014/main" id="{09311999-0457-A850-1432-EF54C5AB6A60}"/>
              </a:ext>
            </a:extLst>
          </p:cNvPr>
          <p:cNvPicPr>
            <a:picLocks noChangeAspect="1"/>
          </p:cNvPicPr>
          <p:nvPr/>
        </p:nvPicPr>
        <p:blipFill>
          <a:blip r:embed="rId3"/>
          <a:stretch>
            <a:fillRect/>
          </a:stretch>
        </p:blipFill>
        <p:spPr>
          <a:xfrm>
            <a:off x="4777740" y="1082199"/>
            <a:ext cx="6850579" cy="346300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8803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C39FCD-87AA-488E-B0C6-E594DFCD02F4}"/>
              </a:ext>
            </a:extLst>
          </p:cNvPr>
          <p:cNvPicPr>
            <a:picLocks noChangeAspect="1"/>
          </p:cNvPicPr>
          <p:nvPr/>
        </p:nvPicPr>
        <p:blipFill>
          <a:blip r:embed="rId2"/>
          <a:stretch>
            <a:fillRect/>
          </a:stretch>
        </p:blipFill>
        <p:spPr>
          <a:xfrm>
            <a:off x="1985789" y="383318"/>
            <a:ext cx="9843539" cy="5636482"/>
          </a:xfrm>
          <a:prstGeom prst="rect">
            <a:avLst/>
          </a:prstGeom>
        </p:spPr>
      </p:pic>
      <p:pic>
        <p:nvPicPr>
          <p:cNvPr id="5" name="Picture 4">
            <a:extLst>
              <a:ext uri="{FF2B5EF4-FFF2-40B4-BE49-F238E27FC236}">
                <a16:creationId xmlns:a16="http://schemas.microsoft.com/office/drawing/2014/main" id="{29D22B1F-649E-5C19-DA41-6ECD1B73D090}"/>
              </a:ext>
            </a:extLst>
          </p:cNvPr>
          <p:cNvPicPr>
            <a:picLocks noChangeAspect="1"/>
          </p:cNvPicPr>
          <p:nvPr/>
        </p:nvPicPr>
        <p:blipFill>
          <a:blip r:embed="rId3"/>
          <a:stretch>
            <a:fillRect/>
          </a:stretch>
        </p:blipFill>
        <p:spPr>
          <a:xfrm>
            <a:off x="7104225" y="1450905"/>
            <a:ext cx="4235761" cy="2191455"/>
          </a:xfrm>
          <a:prstGeom prst="rect">
            <a:avLst/>
          </a:prstGeom>
        </p:spPr>
      </p:pic>
    </p:spTree>
    <p:extLst>
      <p:ext uri="{BB962C8B-B14F-4D97-AF65-F5344CB8AC3E}">
        <p14:creationId xmlns:p14="http://schemas.microsoft.com/office/powerpoint/2010/main" val="33440699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21460-4042-514C-77DE-C334EED16BC3}"/>
              </a:ext>
            </a:extLst>
          </p:cNvPr>
          <p:cNvPicPr>
            <a:picLocks noChangeAspect="1"/>
          </p:cNvPicPr>
          <p:nvPr/>
        </p:nvPicPr>
        <p:blipFill>
          <a:blip r:embed="rId2"/>
          <a:stretch>
            <a:fillRect/>
          </a:stretch>
        </p:blipFill>
        <p:spPr>
          <a:xfrm>
            <a:off x="1813560" y="325202"/>
            <a:ext cx="10043376" cy="5447943"/>
          </a:xfrm>
          <a:prstGeom prst="rect">
            <a:avLst/>
          </a:prstGeom>
        </p:spPr>
      </p:pic>
    </p:spTree>
    <p:extLst>
      <p:ext uri="{BB962C8B-B14F-4D97-AF65-F5344CB8AC3E}">
        <p14:creationId xmlns:p14="http://schemas.microsoft.com/office/powerpoint/2010/main" val="28229360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8C1A81-3D28-C6B6-B3B0-F90470A5C4DF}"/>
              </a:ext>
            </a:extLst>
          </p:cNvPr>
          <p:cNvPicPr>
            <a:picLocks noChangeAspect="1"/>
          </p:cNvPicPr>
          <p:nvPr/>
        </p:nvPicPr>
        <p:blipFill>
          <a:blip r:embed="rId2"/>
          <a:stretch>
            <a:fillRect/>
          </a:stretch>
        </p:blipFill>
        <p:spPr>
          <a:xfrm>
            <a:off x="1704669" y="443285"/>
            <a:ext cx="10352381" cy="5971429"/>
          </a:xfrm>
          <a:prstGeom prst="rect">
            <a:avLst/>
          </a:prstGeom>
        </p:spPr>
      </p:pic>
    </p:spTree>
    <p:extLst>
      <p:ext uri="{BB962C8B-B14F-4D97-AF65-F5344CB8AC3E}">
        <p14:creationId xmlns:p14="http://schemas.microsoft.com/office/powerpoint/2010/main" val="1884960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61DB18-523C-F801-00CC-0F308E4403EC}"/>
              </a:ext>
            </a:extLst>
          </p:cNvPr>
          <p:cNvPicPr>
            <a:picLocks noChangeAspect="1"/>
          </p:cNvPicPr>
          <p:nvPr/>
        </p:nvPicPr>
        <p:blipFill>
          <a:blip r:embed="rId2"/>
          <a:stretch>
            <a:fillRect/>
          </a:stretch>
        </p:blipFill>
        <p:spPr>
          <a:xfrm>
            <a:off x="1615439" y="295653"/>
            <a:ext cx="9964375" cy="5531886"/>
          </a:xfrm>
          <a:prstGeom prst="rect">
            <a:avLst/>
          </a:prstGeom>
        </p:spPr>
      </p:pic>
    </p:spTree>
    <p:extLst>
      <p:ext uri="{BB962C8B-B14F-4D97-AF65-F5344CB8AC3E}">
        <p14:creationId xmlns:p14="http://schemas.microsoft.com/office/powerpoint/2010/main" val="2079815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DE2DDF-547D-5E16-22D7-29823ACC3C55}"/>
              </a:ext>
            </a:extLst>
          </p:cNvPr>
          <p:cNvPicPr>
            <a:picLocks noChangeAspect="1"/>
          </p:cNvPicPr>
          <p:nvPr/>
        </p:nvPicPr>
        <p:blipFill>
          <a:blip r:embed="rId2"/>
          <a:stretch>
            <a:fillRect/>
          </a:stretch>
        </p:blipFill>
        <p:spPr>
          <a:xfrm>
            <a:off x="1729543" y="342900"/>
            <a:ext cx="10003642" cy="5581228"/>
          </a:xfrm>
          <a:prstGeom prst="rect">
            <a:avLst/>
          </a:prstGeom>
        </p:spPr>
      </p:pic>
    </p:spTree>
    <p:extLst>
      <p:ext uri="{BB962C8B-B14F-4D97-AF65-F5344CB8AC3E}">
        <p14:creationId xmlns:p14="http://schemas.microsoft.com/office/powerpoint/2010/main" val="1736927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54FE9E-D129-273C-7912-2AD0D3C6CB25}"/>
              </a:ext>
            </a:extLst>
          </p:cNvPr>
          <p:cNvPicPr>
            <a:picLocks noChangeAspect="1"/>
          </p:cNvPicPr>
          <p:nvPr/>
        </p:nvPicPr>
        <p:blipFill>
          <a:blip r:embed="rId2"/>
          <a:stretch>
            <a:fillRect/>
          </a:stretch>
        </p:blipFill>
        <p:spPr>
          <a:xfrm>
            <a:off x="75360" y="150956"/>
            <a:ext cx="9895238" cy="4895238"/>
          </a:xfrm>
          <a:prstGeom prst="rect">
            <a:avLst/>
          </a:prstGeom>
        </p:spPr>
      </p:pic>
      <p:pic>
        <p:nvPicPr>
          <p:cNvPr id="5" name="Picture 4">
            <a:extLst>
              <a:ext uri="{FF2B5EF4-FFF2-40B4-BE49-F238E27FC236}">
                <a16:creationId xmlns:a16="http://schemas.microsoft.com/office/drawing/2014/main" id="{C2732487-7618-E107-113A-3CC0B24E1959}"/>
              </a:ext>
            </a:extLst>
          </p:cNvPr>
          <p:cNvPicPr>
            <a:picLocks noChangeAspect="1"/>
          </p:cNvPicPr>
          <p:nvPr/>
        </p:nvPicPr>
        <p:blipFill>
          <a:blip r:embed="rId3"/>
          <a:stretch>
            <a:fillRect/>
          </a:stretch>
        </p:blipFill>
        <p:spPr>
          <a:xfrm>
            <a:off x="6241770" y="3209730"/>
            <a:ext cx="5542794" cy="3426907"/>
          </a:xfrm>
          <a:prstGeom prst="rect">
            <a:avLst/>
          </a:prstGeom>
        </p:spPr>
      </p:pic>
    </p:spTree>
    <p:extLst>
      <p:ext uri="{BB962C8B-B14F-4D97-AF65-F5344CB8AC3E}">
        <p14:creationId xmlns:p14="http://schemas.microsoft.com/office/powerpoint/2010/main" val="12384098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C1E89-4585-97FF-BE39-27103B977E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DDF500-1376-D476-2CCE-9381414EFFD0}"/>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6E23A0C9-2681-6D03-C369-F568054CCAAA}"/>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59743537-6568-D11A-B6BB-564E4C49A239}"/>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1875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DD008-1D57-28D2-966D-24E3AF46C1EF}"/>
            </a:ext>
          </a:extLst>
        </p:cNvPr>
        <p:cNvGrpSpPr/>
        <p:nvPr/>
      </p:nvGrpSpPr>
      <p:grpSpPr>
        <a:xfrm>
          <a:off x="0" y="0"/>
          <a:ext cx="0" cy="0"/>
          <a:chOff x="0" y="0"/>
          <a:chExt cx="0" cy="0"/>
        </a:xfrm>
      </p:grpSpPr>
      <p:pic>
        <p:nvPicPr>
          <p:cNvPr id="10" name="Picture 9" descr="A person sitting in front of a computer&#10;&#10;AI-generated content may be incorrect.">
            <a:extLst>
              <a:ext uri="{FF2B5EF4-FFF2-40B4-BE49-F238E27FC236}">
                <a16:creationId xmlns:a16="http://schemas.microsoft.com/office/drawing/2014/main" id="{C468F8B7-FFEA-59C6-F970-728A74913D04}"/>
              </a:ext>
            </a:extLst>
          </p:cNvPr>
          <p:cNvPicPr>
            <a:picLocks noChangeAspect="1"/>
          </p:cNvPicPr>
          <p:nvPr/>
        </p:nvPicPr>
        <p:blipFill>
          <a:blip r:embed="rId2">
            <a:extLst>
              <a:ext uri="{28A0092B-C50C-407E-A947-70E740481C1C}">
                <a14:useLocalDpi xmlns:a14="http://schemas.microsoft.com/office/drawing/2010/main" val="0"/>
              </a:ext>
            </a:extLst>
          </a:blip>
          <a:srcRect l="30790" t="26236" r="40724" b="19891"/>
          <a:stretch/>
        </p:blipFill>
        <p:spPr>
          <a:xfrm>
            <a:off x="901807" y="929799"/>
            <a:ext cx="2725572" cy="3436439"/>
          </a:xfrm>
          <a:prstGeom prst="rect">
            <a:avLst/>
          </a:prstGeom>
        </p:spPr>
      </p:pic>
      <p:sp>
        <p:nvSpPr>
          <p:cNvPr id="11" name="TextBox 10">
            <a:extLst>
              <a:ext uri="{FF2B5EF4-FFF2-40B4-BE49-F238E27FC236}">
                <a16:creationId xmlns:a16="http://schemas.microsoft.com/office/drawing/2014/main" id="{F8B708A3-0AE1-4A76-44D3-4588A38E4FF0}"/>
              </a:ext>
            </a:extLst>
          </p:cNvPr>
          <p:cNvSpPr txBox="1"/>
          <p:nvPr/>
        </p:nvSpPr>
        <p:spPr>
          <a:xfrm>
            <a:off x="1091746" y="4425125"/>
            <a:ext cx="2488053" cy="954107"/>
          </a:xfrm>
          <a:prstGeom prst="rect">
            <a:avLst/>
          </a:prstGeom>
          <a:noFill/>
        </p:spPr>
        <p:txBody>
          <a:bodyPr wrap="none" rtlCol="0">
            <a:spAutoFit/>
          </a:bodyPr>
          <a:lstStyle/>
          <a:p>
            <a:pPr algn="ctr"/>
            <a:r>
              <a:rPr lang="en-US" sz="2800" dirty="0"/>
              <a:t>Maud Delporte</a:t>
            </a:r>
            <a:br>
              <a:rPr lang="en-US" sz="2800" dirty="0"/>
            </a:br>
            <a:r>
              <a:rPr lang="en-US" sz="2800" dirty="0"/>
              <a:t>Luxembourg</a:t>
            </a:r>
          </a:p>
        </p:txBody>
      </p:sp>
      <p:pic>
        <p:nvPicPr>
          <p:cNvPr id="9" name="Picture 8">
            <a:extLst>
              <a:ext uri="{FF2B5EF4-FFF2-40B4-BE49-F238E27FC236}">
                <a16:creationId xmlns:a16="http://schemas.microsoft.com/office/drawing/2014/main" id="{08913610-BC7D-911B-8F04-080FDA7E22B1}"/>
              </a:ext>
            </a:extLst>
          </p:cNvPr>
          <p:cNvPicPr>
            <a:picLocks noChangeAspect="1"/>
          </p:cNvPicPr>
          <p:nvPr/>
        </p:nvPicPr>
        <p:blipFill>
          <a:blip r:embed="rId3"/>
          <a:stretch>
            <a:fillRect/>
          </a:stretch>
        </p:blipFill>
        <p:spPr>
          <a:xfrm>
            <a:off x="4329136" y="929799"/>
            <a:ext cx="7455388" cy="41991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750496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69CC20-FEA5-F6C8-9493-0822C9E2C024}"/>
              </a:ext>
            </a:extLst>
          </p:cNvPr>
          <p:cNvPicPr>
            <a:picLocks noChangeAspect="1"/>
          </p:cNvPicPr>
          <p:nvPr/>
        </p:nvPicPr>
        <p:blipFill>
          <a:blip r:embed="rId2"/>
          <a:stretch>
            <a:fillRect/>
          </a:stretch>
        </p:blipFill>
        <p:spPr>
          <a:xfrm>
            <a:off x="315764" y="350679"/>
            <a:ext cx="5780236" cy="3233253"/>
          </a:xfrm>
          <a:prstGeom prst="rect">
            <a:avLst/>
          </a:prstGeom>
        </p:spPr>
      </p:pic>
      <p:pic>
        <p:nvPicPr>
          <p:cNvPr id="6" name="Picture 5">
            <a:extLst>
              <a:ext uri="{FF2B5EF4-FFF2-40B4-BE49-F238E27FC236}">
                <a16:creationId xmlns:a16="http://schemas.microsoft.com/office/drawing/2014/main" id="{44187B59-7AF1-A0A0-151A-3F86A4D1073C}"/>
              </a:ext>
            </a:extLst>
          </p:cNvPr>
          <p:cNvPicPr>
            <a:picLocks noChangeAspect="1"/>
          </p:cNvPicPr>
          <p:nvPr/>
        </p:nvPicPr>
        <p:blipFill>
          <a:blip r:embed="rId3"/>
          <a:stretch>
            <a:fillRect/>
          </a:stretch>
        </p:blipFill>
        <p:spPr>
          <a:xfrm>
            <a:off x="4795511" y="2990384"/>
            <a:ext cx="7145029" cy="3303736"/>
          </a:xfrm>
          <a:prstGeom prst="rect">
            <a:avLst/>
          </a:prstGeom>
        </p:spPr>
      </p:pic>
      <p:sp>
        <p:nvSpPr>
          <p:cNvPr id="7" name="TextBox 6">
            <a:extLst>
              <a:ext uri="{FF2B5EF4-FFF2-40B4-BE49-F238E27FC236}">
                <a16:creationId xmlns:a16="http://schemas.microsoft.com/office/drawing/2014/main" id="{FF35F4C1-0AF0-3743-75F4-E3CADB87B82B}"/>
              </a:ext>
            </a:extLst>
          </p:cNvPr>
          <p:cNvSpPr txBox="1"/>
          <p:nvPr/>
        </p:nvSpPr>
        <p:spPr>
          <a:xfrm>
            <a:off x="6278880" y="823119"/>
            <a:ext cx="5780236" cy="1200329"/>
          </a:xfrm>
          <a:prstGeom prst="rect">
            <a:avLst/>
          </a:prstGeom>
          <a:noFill/>
        </p:spPr>
        <p:txBody>
          <a:bodyPr wrap="square" rtlCol="0">
            <a:spAutoFit/>
          </a:bodyPr>
          <a:lstStyle/>
          <a:p>
            <a:pPr algn="ctr"/>
            <a:r>
              <a:rPr lang="en-US" sz="2400" dirty="0"/>
              <a:t>Carnet de Vaccination </a:t>
            </a:r>
            <a:r>
              <a:rPr lang="en-US" sz="2400" dirty="0" err="1"/>
              <a:t>Electronique</a:t>
            </a:r>
            <a:r>
              <a:rPr lang="en-US" sz="2400" dirty="0"/>
              <a:t> (CVE)</a:t>
            </a:r>
          </a:p>
          <a:p>
            <a:pPr algn="ctr"/>
            <a:r>
              <a:rPr lang="en-US" sz="2400" dirty="0"/>
              <a:t>-or-</a:t>
            </a:r>
            <a:br>
              <a:rPr lang="en-US" sz="2400" dirty="0"/>
            </a:br>
            <a:r>
              <a:rPr lang="en-US" sz="2400" dirty="0"/>
              <a:t>Electronic Vaccination Card</a:t>
            </a:r>
          </a:p>
        </p:txBody>
      </p:sp>
    </p:spTree>
    <p:extLst>
      <p:ext uri="{BB962C8B-B14F-4D97-AF65-F5344CB8AC3E}">
        <p14:creationId xmlns:p14="http://schemas.microsoft.com/office/powerpoint/2010/main" val="20368129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2A340E-8D3C-F188-124D-5FD91FF4A779}"/>
              </a:ext>
            </a:extLst>
          </p:cNvPr>
          <p:cNvPicPr>
            <a:picLocks noChangeAspect="1"/>
          </p:cNvPicPr>
          <p:nvPr/>
        </p:nvPicPr>
        <p:blipFill>
          <a:blip r:embed="rId2"/>
          <a:stretch>
            <a:fillRect/>
          </a:stretch>
        </p:blipFill>
        <p:spPr>
          <a:xfrm>
            <a:off x="1661160" y="222358"/>
            <a:ext cx="10249092" cy="5738528"/>
          </a:xfrm>
          <a:prstGeom prst="rect">
            <a:avLst/>
          </a:prstGeom>
        </p:spPr>
      </p:pic>
    </p:spTree>
    <p:extLst>
      <p:ext uri="{BB962C8B-B14F-4D97-AF65-F5344CB8AC3E}">
        <p14:creationId xmlns:p14="http://schemas.microsoft.com/office/powerpoint/2010/main" val="191930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25642-2522-FE44-659C-A69EF9A768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4EB889-13A1-0531-4A96-13A96AA3F950}"/>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216ED67B-8EB6-609D-C06F-EC9ED82849EA}"/>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7AE3E800-7298-A4AD-F493-1E78B93F1016}"/>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640518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544EAE-9507-36B1-EEE6-D5D7F53C21C7}"/>
              </a:ext>
            </a:extLst>
          </p:cNvPr>
          <p:cNvPicPr>
            <a:picLocks noChangeAspect="1"/>
          </p:cNvPicPr>
          <p:nvPr/>
        </p:nvPicPr>
        <p:blipFill>
          <a:blip r:embed="rId2"/>
          <a:stretch>
            <a:fillRect/>
          </a:stretch>
        </p:blipFill>
        <p:spPr>
          <a:xfrm>
            <a:off x="4091387" y="1270791"/>
            <a:ext cx="7438408" cy="4316418"/>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A410271C-D4BF-7937-A2FC-4583802E49A4}"/>
              </a:ext>
            </a:extLst>
          </p:cNvPr>
          <p:cNvPicPr>
            <a:picLocks noChangeAspect="1"/>
          </p:cNvPicPr>
          <p:nvPr/>
        </p:nvPicPr>
        <p:blipFill>
          <a:blip r:embed="rId3"/>
          <a:stretch>
            <a:fillRect/>
          </a:stretch>
        </p:blipFill>
        <p:spPr>
          <a:xfrm>
            <a:off x="677445" y="1421437"/>
            <a:ext cx="2605904" cy="3683963"/>
          </a:xfrm>
          <a:prstGeom prst="rect">
            <a:avLst/>
          </a:prstGeom>
        </p:spPr>
      </p:pic>
    </p:spTree>
    <p:extLst>
      <p:ext uri="{BB962C8B-B14F-4D97-AF65-F5344CB8AC3E}">
        <p14:creationId xmlns:p14="http://schemas.microsoft.com/office/powerpoint/2010/main" val="8805037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0E9AE6-A314-EBCF-9FF8-02C51CE8D510}"/>
              </a:ext>
            </a:extLst>
          </p:cNvPr>
          <p:cNvPicPr>
            <a:picLocks noChangeAspect="1"/>
          </p:cNvPicPr>
          <p:nvPr/>
        </p:nvPicPr>
        <p:blipFill>
          <a:blip r:embed="rId2"/>
          <a:stretch>
            <a:fillRect/>
          </a:stretch>
        </p:blipFill>
        <p:spPr>
          <a:xfrm>
            <a:off x="53143" y="90905"/>
            <a:ext cx="12085714" cy="6676190"/>
          </a:xfrm>
          <a:prstGeom prst="rect">
            <a:avLst/>
          </a:prstGeom>
        </p:spPr>
      </p:pic>
    </p:spTree>
    <p:extLst>
      <p:ext uri="{BB962C8B-B14F-4D97-AF65-F5344CB8AC3E}">
        <p14:creationId xmlns:p14="http://schemas.microsoft.com/office/powerpoint/2010/main" val="39990255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006A5C-736D-55FF-0926-6D992D517D5A}"/>
              </a:ext>
            </a:extLst>
          </p:cNvPr>
          <p:cNvPicPr>
            <a:picLocks noChangeAspect="1"/>
          </p:cNvPicPr>
          <p:nvPr/>
        </p:nvPicPr>
        <p:blipFill>
          <a:blip r:embed="rId2"/>
          <a:stretch>
            <a:fillRect/>
          </a:stretch>
        </p:blipFill>
        <p:spPr>
          <a:xfrm>
            <a:off x="883920" y="194674"/>
            <a:ext cx="10813974" cy="5542841"/>
          </a:xfrm>
          <a:prstGeom prst="rect">
            <a:avLst/>
          </a:prstGeom>
        </p:spPr>
      </p:pic>
    </p:spTree>
    <p:extLst>
      <p:ext uri="{BB962C8B-B14F-4D97-AF65-F5344CB8AC3E}">
        <p14:creationId xmlns:p14="http://schemas.microsoft.com/office/powerpoint/2010/main" val="26686562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63740D-DA50-5227-5926-DC65AC94E071}"/>
              </a:ext>
            </a:extLst>
          </p:cNvPr>
          <p:cNvPicPr>
            <a:picLocks noChangeAspect="1"/>
          </p:cNvPicPr>
          <p:nvPr/>
        </p:nvPicPr>
        <p:blipFill>
          <a:blip r:embed="rId2"/>
          <a:stretch>
            <a:fillRect/>
          </a:stretch>
        </p:blipFill>
        <p:spPr>
          <a:xfrm>
            <a:off x="162666" y="5190"/>
            <a:ext cx="11866667" cy="6847619"/>
          </a:xfrm>
          <a:prstGeom prst="rect">
            <a:avLst/>
          </a:prstGeom>
        </p:spPr>
      </p:pic>
    </p:spTree>
    <p:extLst>
      <p:ext uri="{BB962C8B-B14F-4D97-AF65-F5344CB8AC3E}">
        <p14:creationId xmlns:p14="http://schemas.microsoft.com/office/powerpoint/2010/main" val="6688136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CE9E8-9C3A-440D-5E5D-9DA40E1EA5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F8D06-0C06-5AEC-05AF-83567BA9BB03}"/>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DA36CD75-6753-7F6F-D13F-6A4CB3F2BB62}"/>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F5E524D1-6E88-AC67-7D3F-52397FF9E80D}"/>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31603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0D7F9A-ADC2-134D-1BBA-02EA316FDF10}"/>
              </a:ext>
            </a:extLst>
          </p:cNvPr>
          <p:cNvPicPr>
            <a:picLocks noChangeAspect="1"/>
          </p:cNvPicPr>
          <p:nvPr/>
        </p:nvPicPr>
        <p:blipFill>
          <a:blip r:embed="rId2"/>
          <a:stretch>
            <a:fillRect/>
          </a:stretch>
        </p:blipFill>
        <p:spPr>
          <a:xfrm>
            <a:off x="910286" y="499211"/>
            <a:ext cx="10371428" cy="5057143"/>
          </a:xfrm>
          <a:prstGeom prst="rect">
            <a:avLst/>
          </a:prstGeom>
        </p:spPr>
      </p:pic>
    </p:spTree>
    <p:extLst>
      <p:ext uri="{BB962C8B-B14F-4D97-AF65-F5344CB8AC3E}">
        <p14:creationId xmlns:p14="http://schemas.microsoft.com/office/powerpoint/2010/main" val="32022031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90AB3-3CC1-80D6-E8C6-951C3869320C}"/>
            </a:ext>
          </a:extLst>
        </p:cNvPr>
        <p:cNvGrpSpPr/>
        <p:nvPr/>
      </p:nvGrpSpPr>
      <p:grpSpPr>
        <a:xfrm>
          <a:off x="0" y="0"/>
          <a:ext cx="0" cy="0"/>
          <a:chOff x="0" y="0"/>
          <a:chExt cx="0" cy="0"/>
        </a:xfrm>
      </p:grpSpPr>
      <p:pic>
        <p:nvPicPr>
          <p:cNvPr id="13" name="Picture 12" descr="A person giving a presentation&#10;&#10;AI-generated content may be incorrect.">
            <a:extLst>
              <a:ext uri="{FF2B5EF4-FFF2-40B4-BE49-F238E27FC236}">
                <a16:creationId xmlns:a16="http://schemas.microsoft.com/office/drawing/2014/main" id="{983DD2DE-6671-0F86-C27C-F48BD6493915}"/>
              </a:ext>
            </a:extLst>
          </p:cNvPr>
          <p:cNvPicPr>
            <a:picLocks noChangeAspect="1"/>
          </p:cNvPicPr>
          <p:nvPr/>
        </p:nvPicPr>
        <p:blipFill>
          <a:blip r:embed="rId2">
            <a:extLst>
              <a:ext uri="{28A0092B-C50C-407E-A947-70E740481C1C}">
                <a14:useLocalDpi xmlns:a14="http://schemas.microsoft.com/office/drawing/2010/main" val="0"/>
              </a:ext>
            </a:extLst>
          </a:blip>
          <a:srcRect l="-842" t="47742" r="72367"/>
          <a:stretch/>
        </p:blipFill>
        <p:spPr>
          <a:xfrm>
            <a:off x="1042423" y="975519"/>
            <a:ext cx="2808782" cy="3436440"/>
          </a:xfrm>
          <a:prstGeom prst="rect">
            <a:avLst/>
          </a:prstGeom>
        </p:spPr>
      </p:pic>
      <p:sp>
        <p:nvSpPr>
          <p:cNvPr id="14" name="TextBox 13">
            <a:extLst>
              <a:ext uri="{FF2B5EF4-FFF2-40B4-BE49-F238E27FC236}">
                <a16:creationId xmlns:a16="http://schemas.microsoft.com/office/drawing/2014/main" id="{39544958-6DF6-3694-7065-A130D7A493C6}"/>
              </a:ext>
            </a:extLst>
          </p:cNvPr>
          <p:cNvSpPr txBox="1"/>
          <p:nvPr/>
        </p:nvSpPr>
        <p:spPr>
          <a:xfrm>
            <a:off x="914985" y="4470846"/>
            <a:ext cx="3063659" cy="954107"/>
          </a:xfrm>
          <a:prstGeom prst="rect">
            <a:avLst/>
          </a:prstGeom>
          <a:noFill/>
        </p:spPr>
        <p:txBody>
          <a:bodyPr wrap="none" rtlCol="0">
            <a:spAutoFit/>
          </a:bodyPr>
          <a:lstStyle/>
          <a:p>
            <a:pPr algn="ctr"/>
            <a:r>
              <a:rPr lang="en-US" sz="2800" dirty="0"/>
              <a:t>Shannon Coleman</a:t>
            </a:r>
            <a:br>
              <a:rPr lang="en-US" sz="2800" dirty="0"/>
            </a:br>
            <a:r>
              <a:rPr lang="en-US" sz="2800" dirty="0"/>
              <a:t>STC</a:t>
            </a:r>
          </a:p>
        </p:txBody>
      </p:sp>
      <p:pic>
        <p:nvPicPr>
          <p:cNvPr id="4" name="Picture 3">
            <a:extLst>
              <a:ext uri="{FF2B5EF4-FFF2-40B4-BE49-F238E27FC236}">
                <a16:creationId xmlns:a16="http://schemas.microsoft.com/office/drawing/2014/main" id="{A0842B50-1C42-5E24-B1AE-D7FC8B75E6DA}"/>
              </a:ext>
            </a:extLst>
          </p:cNvPr>
          <p:cNvPicPr>
            <a:picLocks noChangeAspect="1"/>
          </p:cNvPicPr>
          <p:nvPr/>
        </p:nvPicPr>
        <p:blipFill>
          <a:blip r:embed="rId3"/>
          <a:stretch>
            <a:fillRect/>
          </a:stretch>
        </p:blipFill>
        <p:spPr>
          <a:xfrm>
            <a:off x="4606414" y="975519"/>
            <a:ext cx="7297772" cy="409178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835802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CA2932-229C-128B-7E71-5DFB29A2B8A5}"/>
              </a:ext>
            </a:extLst>
          </p:cNvPr>
          <p:cNvPicPr>
            <a:picLocks noChangeAspect="1"/>
          </p:cNvPicPr>
          <p:nvPr/>
        </p:nvPicPr>
        <p:blipFill>
          <a:blip r:embed="rId2"/>
          <a:stretch>
            <a:fillRect/>
          </a:stretch>
        </p:blipFill>
        <p:spPr>
          <a:xfrm>
            <a:off x="57905" y="43286"/>
            <a:ext cx="12076190" cy="6771428"/>
          </a:xfrm>
          <a:prstGeom prst="rect">
            <a:avLst/>
          </a:prstGeom>
        </p:spPr>
      </p:pic>
    </p:spTree>
    <p:extLst>
      <p:ext uri="{BB962C8B-B14F-4D97-AF65-F5344CB8AC3E}">
        <p14:creationId xmlns:p14="http://schemas.microsoft.com/office/powerpoint/2010/main" val="4031969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BEEB82-58EF-0ADA-F4B1-7D57057ADB5B}"/>
              </a:ext>
            </a:extLst>
          </p:cNvPr>
          <p:cNvPicPr>
            <a:picLocks noChangeAspect="1"/>
          </p:cNvPicPr>
          <p:nvPr/>
        </p:nvPicPr>
        <p:blipFill>
          <a:blip r:embed="rId2"/>
          <a:stretch>
            <a:fillRect/>
          </a:stretch>
        </p:blipFill>
        <p:spPr>
          <a:xfrm>
            <a:off x="19809" y="33762"/>
            <a:ext cx="12152381" cy="6790476"/>
          </a:xfrm>
          <a:prstGeom prst="rect">
            <a:avLst/>
          </a:prstGeom>
        </p:spPr>
      </p:pic>
    </p:spTree>
    <p:extLst>
      <p:ext uri="{BB962C8B-B14F-4D97-AF65-F5344CB8AC3E}">
        <p14:creationId xmlns:p14="http://schemas.microsoft.com/office/powerpoint/2010/main" val="35128609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C3F424-4719-2063-BC49-C913BB9816E7}"/>
              </a:ext>
            </a:extLst>
          </p:cNvPr>
          <p:cNvPicPr>
            <a:picLocks noChangeAspect="1"/>
          </p:cNvPicPr>
          <p:nvPr/>
        </p:nvPicPr>
        <p:blipFill>
          <a:blip r:embed="rId2"/>
          <a:stretch>
            <a:fillRect/>
          </a:stretch>
        </p:blipFill>
        <p:spPr>
          <a:xfrm>
            <a:off x="38857" y="9952"/>
            <a:ext cx="12114286" cy="6838095"/>
          </a:xfrm>
          <a:prstGeom prst="rect">
            <a:avLst/>
          </a:prstGeom>
        </p:spPr>
      </p:pic>
    </p:spTree>
    <p:extLst>
      <p:ext uri="{BB962C8B-B14F-4D97-AF65-F5344CB8AC3E}">
        <p14:creationId xmlns:p14="http://schemas.microsoft.com/office/powerpoint/2010/main" val="32117929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EFB3C9-C366-752B-6381-1C27F581752A}"/>
              </a:ext>
            </a:extLst>
          </p:cNvPr>
          <p:cNvPicPr>
            <a:picLocks noChangeAspect="1"/>
          </p:cNvPicPr>
          <p:nvPr/>
        </p:nvPicPr>
        <p:blipFill>
          <a:blip r:embed="rId2"/>
          <a:stretch>
            <a:fillRect/>
          </a:stretch>
        </p:blipFill>
        <p:spPr>
          <a:xfrm>
            <a:off x="19809" y="14714"/>
            <a:ext cx="12152381" cy="6828571"/>
          </a:xfrm>
          <a:prstGeom prst="rect">
            <a:avLst/>
          </a:prstGeom>
        </p:spPr>
      </p:pic>
    </p:spTree>
    <p:extLst>
      <p:ext uri="{BB962C8B-B14F-4D97-AF65-F5344CB8AC3E}">
        <p14:creationId xmlns:p14="http://schemas.microsoft.com/office/powerpoint/2010/main" val="29728480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10631-2619-DAD2-3145-7C62398C11CA}"/>
              </a:ext>
            </a:extLst>
          </p:cNvPr>
          <p:cNvPicPr>
            <a:picLocks noChangeAspect="1"/>
          </p:cNvPicPr>
          <p:nvPr/>
        </p:nvPicPr>
        <p:blipFill>
          <a:blip r:embed="rId2"/>
          <a:stretch>
            <a:fillRect/>
          </a:stretch>
        </p:blipFill>
        <p:spPr>
          <a:xfrm>
            <a:off x="43619" y="33762"/>
            <a:ext cx="12104762" cy="6790476"/>
          </a:xfrm>
          <a:prstGeom prst="rect">
            <a:avLst/>
          </a:prstGeom>
        </p:spPr>
      </p:pic>
    </p:spTree>
    <p:extLst>
      <p:ext uri="{BB962C8B-B14F-4D97-AF65-F5344CB8AC3E}">
        <p14:creationId xmlns:p14="http://schemas.microsoft.com/office/powerpoint/2010/main" val="12871453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E38C2-6D2D-05F0-BD05-3B53FF514D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C0FBB5-D6D6-DCA0-C9C2-65014D6007B2}"/>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648EE13A-613B-7861-0371-95BF338CB298}"/>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990BDFFA-F9E2-4C63-141B-2B034F0E501A}"/>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657160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long brown hair&#10;&#10;AI-generated content may be incorrect.">
            <a:extLst>
              <a:ext uri="{FF2B5EF4-FFF2-40B4-BE49-F238E27FC236}">
                <a16:creationId xmlns:a16="http://schemas.microsoft.com/office/drawing/2014/main" id="{007AC747-D81F-C162-CBAF-47E1DA597983}"/>
              </a:ext>
            </a:extLst>
          </p:cNvPr>
          <p:cNvPicPr>
            <a:picLocks noChangeAspect="1"/>
          </p:cNvPicPr>
          <p:nvPr/>
        </p:nvPicPr>
        <p:blipFill>
          <a:blip r:embed="rId2">
            <a:extLst>
              <a:ext uri="{28A0092B-C50C-407E-A947-70E740481C1C}">
                <a14:useLocalDpi xmlns:a14="http://schemas.microsoft.com/office/drawing/2010/main" val="0"/>
              </a:ext>
            </a:extLst>
          </a:blip>
          <a:srcRect l="14923" t="18351" r="44503"/>
          <a:stretch/>
        </p:blipFill>
        <p:spPr>
          <a:xfrm>
            <a:off x="737419" y="1432966"/>
            <a:ext cx="2561565" cy="3436440"/>
          </a:xfrm>
          <a:prstGeom prst="rect">
            <a:avLst/>
          </a:prstGeom>
        </p:spPr>
      </p:pic>
      <p:sp>
        <p:nvSpPr>
          <p:cNvPr id="6" name="TextBox 5">
            <a:extLst>
              <a:ext uri="{FF2B5EF4-FFF2-40B4-BE49-F238E27FC236}">
                <a16:creationId xmlns:a16="http://schemas.microsoft.com/office/drawing/2014/main" id="{40C70204-D29D-D6A9-13BF-FE144EA2648F}"/>
              </a:ext>
            </a:extLst>
          </p:cNvPr>
          <p:cNvSpPr txBox="1"/>
          <p:nvPr/>
        </p:nvSpPr>
        <p:spPr>
          <a:xfrm>
            <a:off x="124099" y="4869406"/>
            <a:ext cx="3788218" cy="954107"/>
          </a:xfrm>
          <a:prstGeom prst="rect">
            <a:avLst/>
          </a:prstGeom>
          <a:noFill/>
        </p:spPr>
        <p:txBody>
          <a:bodyPr wrap="none" rtlCol="0">
            <a:spAutoFit/>
          </a:bodyPr>
          <a:lstStyle/>
          <a:p>
            <a:pPr algn="ctr"/>
            <a:r>
              <a:rPr lang="en-US" sz="2800" dirty="0"/>
              <a:t>Myriam Talantikit</a:t>
            </a:r>
            <a:br>
              <a:rPr lang="en-US" sz="2800" dirty="0"/>
            </a:br>
            <a:r>
              <a:rPr lang="en-US" sz="2800" dirty="0"/>
              <a:t>Canada Health </a:t>
            </a:r>
            <a:r>
              <a:rPr lang="en-US" sz="2800" dirty="0" err="1"/>
              <a:t>Infoway</a:t>
            </a:r>
            <a:endParaRPr lang="en-US" sz="2800" dirty="0"/>
          </a:p>
        </p:txBody>
      </p:sp>
      <p:pic>
        <p:nvPicPr>
          <p:cNvPr id="4" name="Picture 3">
            <a:extLst>
              <a:ext uri="{FF2B5EF4-FFF2-40B4-BE49-F238E27FC236}">
                <a16:creationId xmlns:a16="http://schemas.microsoft.com/office/drawing/2014/main" id="{EBE0DC3F-8C1D-0933-2AC4-6543D29F471A}"/>
              </a:ext>
            </a:extLst>
          </p:cNvPr>
          <p:cNvPicPr>
            <a:picLocks noChangeAspect="1"/>
          </p:cNvPicPr>
          <p:nvPr/>
        </p:nvPicPr>
        <p:blipFill>
          <a:blip r:embed="rId3"/>
          <a:stretch>
            <a:fillRect/>
          </a:stretch>
        </p:blipFill>
        <p:spPr>
          <a:xfrm>
            <a:off x="4950899" y="1347839"/>
            <a:ext cx="6447410" cy="36066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922567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F14049-C93F-F276-4B61-22DCF146AD6F}"/>
              </a:ext>
            </a:extLst>
          </p:cNvPr>
          <p:cNvPicPr>
            <a:picLocks noChangeAspect="1"/>
          </p:cNvPicPr>
          <p:nvPr/>
        </p:nvPicPr>
        <p:blipFill>
          <a:blip r:embed="rId2"/>
          <a:stretch>
            <a:fillRect/>
          </a:stretch>
        </p:blipFill>
        <p:spPr>
          <a:xfrm>
            <a:off x="1584960" y="368059"/>
            <a:ext cx="10321503" cy="5505911"/>
          </a:xfrm>
          <a:prstGeom prst="rect">
            <a:avLst/>
          </a:prstGeom>
        </p:spPr>
      </p:pic>
    </p:spTree>
    <p:extLst>
      <p:ext uri="{BB962C8B-B14F-4D97-AF65-F5344CB8AC3E}">
        <p14:creationId xmlns:p14="http://schemas.microsoft.com/office/powerpoint/2010/main" val="29629926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B035A-658D-B159-1C84-62168E423C05}"/>
              </a:ext>
            </a:extLst>
          </p:cNvPr>
          <p:cNvPicPr>
            <a:picLocks noChangeAspect="1"/>
          </p:cNvPicPr>
          <p:nvPr/>
        </p:nvPicPr>
        <p:blipFill>
          <a:blip r:embed="rId2"/>
          <a:stretch>
            <a:fillRect/>
          </a:stretch>
        </p:blipFill>
        <p:spPr>
          <a:xfrm>
            <a:off x="1705611" y="338524"/>
            <a:ext cx="10209436" cy="5422196"/>
          </a:xfrm>
          <a:prstGeom prst="rect">
            <a:avLst/>
          </a:prstGeom>
        </p:spPr>
      </p:pic>
    </p:spTree>
    <p:extLst>
      <p:ext uri="{BB962C8B-B14F-4D97-AF65-F5344CB8AC3E}">
        <p14:creationId xmlns:p14="http://schemas.microsoft.com/office/powerpoint/2010/main" val="3564472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3EEF0F-BD22-943B-0F6A-F1A5775541C1}"/>
              </a:ext>
            </a:extLst>
          </p:cNvPr>
          <p:cNvPicPr>
            <a:picLocks noChangeAspect="1"/>
          </p:cNvPicPr>
          <p:nvPr/>
        </p:nvPicPr>
        <p:blipFill>
          <a:blip r:embed="rId2"/>
          <a:stretch>
            <a:fillRect/>
          </a:stretch>
        </p:blipFill>
        <p:spPr>
          <a:xfrm>
            <a:off x="476952" y="390847"/>
            <a:ext cx="11238095" cy="5161905"/>
          </a:xfrm>
          <a:prstGeom prst="rect">
            <a:avLst/>
          </a:prstGeom>
        </p:spPr>
      </p:pic>
    </p:spTree>
    <p:extLst>
      <p:ext uri="{BB962C8B-B14F-4D97-AF65-F5344CB8AC3E}">
        <p14:creationId xmlns:p14="http://schemas.microsoft.com/office/powerpoint/2010/main" val="13314751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99344-4AB8-FF41-C685-19AD2204CBA9}"/>
              </a:ext>
            </a:extLst>
          </p:cNvPr>
          <p:cNvPicPr>
            <a:picLocks noChangeAspect="1"/>
          </p:cNvPicPr>
          <p:nvPr/>
        </p:nvPicPr>
        <p:blipFill>
          <a:blip r:embed="rId2"/>
          <a:stretch>
            <a:fillRect/>
          </a:stretch>
        </p:blipFill>
        <p:spPr>
          <a:xfrm>
            <a:off x="1580826" y="95609"/>
            <a:ext cx="10066667" cy="5752381"/>
          </a:xfrm>
          <a:prstGeom prst="rect">
            <a:avLst/>
          </a:prstGeom>
        </p:spPr>
      </p:pic>
    </p:spTree>
    <p:extLst>
      <p:ext uri="{BB962C8B-B14F-4D97-AF65-F5344CB8AC3E}">
        <p14:creationId xmlns:p14="http://schemas.microsoft.com/office/powerpoint/2010/main" val="28511724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BF69E-ECD9-316B-4F8D-40B4653BBF11}"/>
              </a:ext>
            </a:extLst>
          </p:cNvPr>
          <p:cNvPicPr>
            <a:picLocks noChangeAspect="1"/>
          </p:cNvPicPr>
          <p:nvPr/>
        </p:nvPicPr>
        <p:blipFill>
          <a:blip r:embed="rId2"/>
          <a:stretch>
            <a:fillRect/>
          </a:stretch>
        </p:blipFill>
        <p:spPr>
          <a:xfrm>
            <a:off x="444412" y="719400"/>
            <a:ext cx="6798320" cy="326586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67CCE0C3-6442-FA47-CD9F-E52F48DA56CC}"/>
              </a:ext>
            </a:extLst>
          </p:cNvPr>
          <p:cNvPicPr>
            <a:picLocks noChangeAspect="1"/>
          </p:cNvPicPr>
          <p:nvPr/>
        </p:nvPicPr>
        <p:blipFill>
          <a:blip r:embed="rId3"/>
          <a:srcRect b="1743"/>
          <a:stretch>
            <a:fillRect/>
          </a:stretch>
        </p:blipFill>
        <p:spPr>
          <a:xfrm>
            <a:off x="5501815" y="3287340"/>
            <a:ext cx="6176063" cy="30067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376295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8490A-1394-F16C-89D6-82AB4DCCE7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CBCDF6-17C2-27F0-67A4-EEB7BA5C9557}"/>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6DDB2727-D228-7E64-F41F-262D7D25C017}"/>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8DFF5F9E-5C50-5EA9-E448-4A68EE250C05}"/>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894207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07662-EF32-778E-7FC2-199891087022}"/>
            </a:ext>
          </a:extLst>
        </p:cNvPr>
        <p:cNvGrpSpPr/>
        <p:nvPr/>
      </p:nvGrpSpPr>
      <p:grpSpPr>
        <a:xfrm>
          <a:off x="0" y="0"/>
          <a:ext cx="0" cy="0"/>
          <a:chOff x="0" y="0"/>
          <a:chExt cx="0" cy="0"/>
        </a:xfrm>
      </p:grpSpPr>
      <p:pic>
        <p:nvPicPr>
          <p:cNvPr id="8" name="Picture 7" descr="A person wearing glasses and a name tag&#10;&#10;AI-generated content may be incorrect.">
            <a:extLst>
              <a:ext uri="{FF2B5EF4-FFF2-40B4-BE49-F238E27FC236}">
                <a16:creationId xmlns:a16="http://schemas.microsoft.com/office/drawing/2014/main" id="{24C30DCD-A79D-CFBF-41C8-C159459D12F8}"/>
              </a:ext>
            </a:extLst>
          </p:cNvPr>
          <p:cNvPicPr>
            <a:picLocks noChangeAspect="1"/>
          </p:cNvPicPr>
          <p:nvPr/>
        </p:nvPicPr>
        <p:blipFill>
          <a:blip r:embed="rId2">
            <a:extLst>
              <a:ext uri="{28A0092B-C50C-407E-A947-70E740481C1C}">
                <a14:useLocalDpi xmlns:a14="http://schemas.microsoft.com/office/drawing/2010/main" val="0"/>
              </a:ext>
            </a:extLst>
          </a:blip>
          <a:srcRect l="13680" t="11183" r="43309"/>
          <a:stretch/>
        </p:blipFill>
        <p:spPr>
          <a:xfrm>
            <a:off x="1546823" y="869086"/>
            <a:ext cx="2496203" cy="3436440"/>
          </a:xfrm>
          <a:prstGeom prst="rect">
            <a:avLst/>
          </a:prstGeom>
        </p:spPr>
      </p:pic>
      <p:sp>
        <p:nvSpPr>
          <p:cNvPr id="9" name="TextBox 8">
            <a:extLst>
              <a:ext uri="{FF2B5EF4-FFF2-40B4-BE49-F238E27FC236}">
                <a16:creationId xmlns:a16="http://schemas.microsoft.com/office/drawing/2014/main" id="{22226DD3-D211-425A-6F61-7AB555AD189F}"/>
              </a:ext>
            </a:extLst>
          </p:cNvPr>
          <p:cNvSpPr txBox="1"/>
          <p:nvPr/>
        </p:nvSpPr>
        <p:spPr>
          <a:xfrm>
            <a:off x="1464097" y="4384100"/>
            <a:ext cx="2727029" cy="954107"/>
          </a:xfrm>
          <a:prstGeom prst="rect">
            <a:avLst/>
          </a:prstGeom>
          <a:noFill/>
        </p:spPr>
        <p:txBody>
          <a:bodyPr wrap="none" rtlCol="0">
            <a:spAutoFit/>
          </a:bodyPr>
          <a:lstStyle/>
          <a:p>
            <a:pPr algn="ctr"/>
            <a:r>
              <a:rPr lang="en-US" sz="2800" dirty="0"/>
              <a:t>Timothée </a:t>
            </a:r>
            <a:r>
              <a:rPr lang="en-US" sz="2800" dirty="0" err="1"/>
              <a:t>Doulut</a:t>
            </a:r>
            <a:br>
              <a:rPr lang="en-US" sz="2800" dirty="0"/>
            </a:br>
            <a:r>
              <a:rPr lang="en-US" sz="2800" dirty="0" err="1"/>
              <a:t>Syadem</a:t>
            </a:r>
            <a:endParaRPr lang="en-US" sz="2800" dirty="0"/>
          </a:p>
        </p:txBody>
      </p:sp>
      <p:pic>
        <p:nvPicPr>
          <p:cNvPr id="4" name="Picture 3">
            <a:extLst>
              <a:ext uri="{FF2B5EF4-FFF2-40B4-BE49-F238E27FC236}">
                <a16:creationId xmlns:a16="http://schemas.microsoft.com/office/drawing/2014/main" id="{5216C14E-19E8-5351-01A3-94F569E0C31B}"/>
              </a:ext>
            </a:extLst>
          </p:cNvPr>
          <p:cNvPicPr>
            <a:picLocks noChangeAspect="1"/>
          </p:cNvPicPr>
          <p:nvPr/>
        </p:nvPicPr>
        <p:blipFill>
          <a:blip r:embed="rId3"/>
          <a:stretch>
            <a:fillRect/>
          </a:stretch>
        </p:blipFill>
        <p:spPr>
          <a:xfrm>
            <a:off x="5008162" y="869086"/>
            <a:ext cx="6451220" cy="361147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481762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216D39-2BDD-CDFC-0DE4-025F3B266602}"/>
              </a:ext>
            </a:extLst>
          </p:cNvPr>
          <p:cNvPicPr>
            <a:picLocks noChangeAspect="1"/>
          </p:cNvPicPr>
          <p:nvPr/>
        </p:nvPicPr>
        <p:blipFill>
          <a:blip r:embed="rId2"/>
          <a:stretch>
            <a:fillRect/>
          </a:stretch>
        </p:blipFill>
        <p:spPr>
          <a:xfrm>
            <a:off x="698772" y="398467"/>
            <a:ext cx="9438095" cy="5161905"/>
          </a:xfrm>
          <a:prstGeom prst="rect">
            <a:avLst/>
          </a:prstGeom>
        </p:spPr>
      </p:pic>
      <p:cxnSp>
        <p:nvCxnSpPr>
          <p:cNvPr id="5" name="Straight Connector 4">
            <a:extLst>
              <a:ext uri="{FF2B5EF4-FFF2-40B4-BE49-F238E27FC236}">
                <a16:creationId xmlns:a16="http://schemas.microsoft.com/office/drawing/2014/main" id="{8374D324-C58F-0D02-3382-65F0DE859009}"/>
              </a:ext>
            </a:extLst>
          </p:cNvPr>
          <p:cNvCxnSpPr>
            <a:cxnSpLocks/>
          </p:cNvCxnSpPr>
          <p:nvPr/>
        </p:nvCxnSpPr>
        <p:spPr>
          <a:xfrm>
            <a:off x="6987540" y="3604260"/>
            <a:ext cx="1691640" cy="0"/>
          </a:xfrm>
          <a:prstGeom prst="line">
            <a:avLst/>
          </a:prstGeom>
          <a:ln w="57150"/>
        </p:spPr>
        <p:style>
          <a:lnRef idx="3">
            <a:schemeClr val="accent5"/>
          </a:lnRef>
          <a:fillRef idx="0">
            <a:schemeClr val="accent5"/>
          </a:fillRef>
          <a:effectRef idx="2">
            <a:schemeClr val="accent5"/>
          </a:effectRef>
          <a:fontRef idx="minor">
            <a:schemeClr val="tx1"/>
          </a:fontRef>
        </p:style>
      </p:cxnSp>
      <p:sp>
        <p:nvSpPr>
          <p:cNvPr id="7" name="TextBox 6">
            <a:extLst>
              <a:ext uri="{FF2B5EF4-FFF2-40B4-BE49-F238E27FC236}">
                <a16:creationId xmlns:a16="http://schemas.microsoft.com/office/drawing/2014/main" id="{13D56545-5C06-6430-1F7F-90AB91963788}"/>
              </a:ext>
            </a:extLst>
          </p:cNvPr>
          <p:cNvSpPr txBox="1"/>
          <p:nvPr/>
        </p:nvSpPr>
        <p:spPr>
          <a:xfrm>
            <a:off x="8867500" y="3404205"/>
            <a:ext cx="2079415" cy="400110"/>
          </a:xfrm>
          <a:prstGeom prst="rect">
            <a:avLst/>
          </a:prstGeom>
          <a:noFill/>
        </p:spPr>
        <p:txBody>
          <a:bodyPr wrap="none" rtlCol="0">
            <a:spAutoFit/>
          </a:bodyPr>
          <a:lstStyle/>
          <a:p>
            <a:r>
              <a:rPr lang="en-US" sz="2000" b="1" dirty="0">
                <a:solidFill>
                  <a:srgbClr val="FF0000"/>
                </a:solidFill>
              </a:rPr>
              <a:t>Abstract Vaccine</a:t>
            </a:r>
          </a:p>
        </p:txBody>
      </p:sp>
    </p:spTree>
    <p:extLst>
      <p:ext uri="{BB962C8B-B14F-4D97-AF65-F5344CB8AC3E}">
        <p14:creationId xmlns:p14="http://schemas.microsoft.com/office/powerpoint/2010/main" val="16258691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06ECEF-D3D6-8C03-508D-1F3EC2461418}"/>
              </a:ext>
            </a:extLst>
          </p:cNvPr>
          <p:cNvPicPr>
            <a:picLocks noChangeAspect="1"/>
          </p:cNvPicPr>
          <p:nvPr/>
        </p:nvPicPr>
        <p:blipFill>
          <a:blip r:embed="rId2"/>
          <a:stretch>
            <a:fillRect/>
          </a:stretch>
        </p:blipFill>
        <p:spPr>
          <a:xfrm>
            <a:off x="281705" y="387999"/>
            <a:ext cx="11476190" cy="5304762"/>
          </a:xfrm>
          <a:prstGeom prst="rect">
            <a:avLst/>
          </a:prstGeom>
        </p:spPr>
      </p:pic>
      <p:sp>
        <p:nvSpPr>
          <p:cNvPr id="4" name="TextBox 3">
            <a:extLst>
              <a:ext uri="{FF2B5EF4-FFF2-40B4-BE49-F238E27FC236}">
                <a16:creationId xmlns:a16="http://schemas.microsoft.com/office/drawing/2014/main" id="{1ACCC5A7-33D4-716F-AFF4-DC9EF5B46434}"/>
              </a:ext>
            </a:extLst>
          </p:cNvPr>
          <p:cNvSpPr txBox="1"/>
          <p:nvPr/>
        </p:nvSpPr>
        <p:spPr>
          <a:xfrm>
            <a:off x="9987640" y="5621625"/>
            <a:ext cx="2079415" cy="400110"/>
          </a:xfrm>
          <a:prstGeom prst="rect">
            <a:avLst/>
          </a:prstGeom>
          <a:noFill/>
        </p:spPr>
        <p:txBody>
          <a:bodyPr wrap="none" rtlCol="0">
            <a:spAutoFit/>
          </a:bodyPr>
          <a:lstStyle/>
          <a:p>
            <a:r>
              <a:rPr lang="en-US" sz="2000" b="1" dirty="0">
                <a:solidFill>
                  <a:srgbClr val="FF0000"/>
                </a:solidFill>
              </a:rPr>
              <a:t>Abstract Vaccine</a:t>
            </a:r>
          </a:p>
        </p:txBody>
      </p:sp>
      <p:cxnSp>
        <p:nvCxnSpPr>
          <p:cNvPr id="5" name="Straight Connector 4">
            <a:extLst>
              <a:ext uri="{FF2B5EF4-FFF2-40B4-BE49-F238E27FC236}">
                <a16:creationId xmlns:a16="http://schemas.microsoft.com/office/drawing/2014/main" id="{E984F65F-A569-DAE1-40FE-FCA802543E90}"/>
              </a:ext>
            </a:extLst>
          </p:cNvPr>
          <p:cNvCxnSpPr>
            <a:cxnSpLocks/>
          </p:cNvCxnSpPr>
          <p:nvPr/>
        </p:nvCxnSpPr>
        <p:spPr>
          <a:xfrm>
            <a:off x="9987640" y="5394960"/>
            <a:ext cx="1691640" cy="0"/>
          </a:xfrm>
          <a:prstGeom prst="line">
            <a:avLst/>
          </a:prstGeom>
          <a:ln w="57150"/>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1196603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98A3-D995-32C8-DDC4-2098224131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E83554-5DA7-3BF7-AD7B-9F442631E990}"/>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7796AC74-4F0D-AAAA-7A38-2F3140EB172C}"/>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B668645B-88AD-3DA4-832C-9FB616E41606}"/>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170021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6DABBC-B2B3-0301-5CBE-0AFEE96CA0AE}"/>
              </a:ext>
            </a:extLst>
          </p:cNvPr>
          <p:cNvPicPr>
            <a:picLocks noChangeAspect="1"/>
          </p:cNvPicPr>
          <p:nvPr/>
        </p:nvPicPr>
        <p:blipFill>
          <a:blip r:embed="rId2"/>
          <a:stretch>
            <a:fillRect/>
          </a:stretch>
        </p:blipFill>
        <p:spPr>
          <a:xfrm>
            <a:off x="753148" y="1111026"/>
            <a:ext cx="3715306" cy="3270474"/>
          </a:xfrm>
          <a:prstGeom prst="rect">
            <a:avLst/>
          </a:prstGeom>
        </p:spPr>
      </p:pic>
      <p:pic>
        <p:nvPicPr>
          <p:cNvPr id="4" name="Picture 3">
            <a:extLst>
              <a:ext uri="{FF2B5EF4-FFF2-40B4-BE49-F238E27FC236}">
                <a16:creationId xmlns:a16="http://schemas.microsoft.com/office/drawing/2014/main" id="{D7FD0C20-5123-741B-E1B2-DFEE7D2DB8CE}"/>
              </a:ext>
            </a:extLst>
          </p:cNvPr>
          <p:cNvPicPr>
            <a:picLocks noChangeAspect="1"/>
          </p:cNvPicPr>
          <p:nvPr/>
        </p:nvPicPr>
        <p:blipFill>
          <a:blip r:embed="rId3"/>
          <a:stretch>
            <a:fillRect/>
          </a:stretch>
        </p:blipFill>
        <p:spPr>
          <a:xfrm>
            <a:off x="5821680" y="1122003"/>
            <a:ext cx="5857114" cy="32814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05949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7C7E38-FCAA-7091-4CF0-2431E2B0FCFC}"/>
              </a:ext>
            </a:extLst>
          </p:cNvPr>
          <p:cNvPicPr>
            <a:picLocks noChangeAspect="1"/>
          </p:cNvPicPr>
          <p:nvPr/>
        </p:nvPicPr>
        <p:blipFill>
          <a:blip r:embed="rId2"/>
          <a:stretch>
            <a:fillRect/>
          </a:stretch>
        </p:blipFill>
        <p:spPr>
          <a:xfrm>
            <a:off x="280717" y="323107"/>
            <a:ext cx="10914286" cy="3361905"/>
          </a:xfrm>
          <a:prstGeom prst="rect">
            <a:avLst/>
          </a:prstGeom>
        </p:spPr>
      </p:pic>
    </p:spTree>
    <p:extLst>
      <p:ext uri="{BB962C8B-B14F-4D97-AF65-F5344CB8AC3E}">
        <p14:creationId xmlns:p14="http://schemas.microsoft.com/office/powerpoint/2010/main" val="1791392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2882DA-3EF6-4B62-640B-1AA0A1789457}"/>
              </a:ext>
            </a:extLst>
          </p:cNvPr>
          <p:cNvPicPr>
            <a:picLocks noChangeAspect="1"/>
          </p:cNvPicPr>
          <p:nvPr/>
        </p:nvPicPr>
        <p:blipFill>
          <a:blip r:embed="rId2"/>
          <a:stretch>
            <a:fillRect/>
          </a:stretch>
        </p:blipFill>
        <p:spPr>
          <a:xfrm>
            <a:off x="906106" y="316285"/>
            <a:ext cx="4466667" cy="876190"/>
          </a:xfrm>
          <a:prstGeom prst="rect">
            <a:avLst/>
          </a:prstGeom>
        </p:spPr>
      </p:pic>
      <p:pic>
        <p:nvPicPr>
          <p:cNvPr id="5" name="Picture 4">
            <a:extLst>
              <a:ext uri="{FF2B5EF4-FFF2-40B4-BE49-F238E27FC236}">
                <a16:creationId xmlns:a16="http://schemas.microsoft.com/office/drawing/2014/main" id="{EF1B137A-7FC7-2183-C6EB-0B2A5F0989B2}"/>
              </a:ext>
            </a:extLst>
          </p:cNvPr>
          <p:cNvPicPr>
            <a:picLocks noChangeAspect="1"/>
          </p:cNvPicPr>
          <p:nvPr/>
        </p:nvPicPr>
        <p:blipFill>
          <a:blip r:embed="rId3"/>
          <a:stretch>
            <a:fillRect/>
          </a:stretch>
        </p:blipFill>
        <p:spPr>
          <a:xfrm>
            <a:off x="2915276" y="1310640"/>
            <a:ext cx="8216020" cy="4412596"/>
          </a:xfrm>
          <a:prstGeom prst="rect">
            <a:avLst/>
          </a:prstGeom>
        </p:spPr>
      </p:pic>
    </p:spTree>
    <p:extLst>
      <p:ext uri="{BB962C8B-B14F-4D97-AF65-F5344CB8AC3E}">
        <p14:creationId xmlns:p14="http://schemas.microsoft.com/office/powerpoint/2010/main" val="239264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D660DD-4724-665D-1C10-197EB27CDE61}"/>
              </a:ext>
            </a:extLst>
          </p:cNvPr>
          <p:cNvPicPr>
            <a:picLocks noChangeAspect="1"/>
          </p:cNvPicPr>
          <p:nvPr/>
        </p:nvPicPr>
        <p:blipFill>
          <a:blip r:embed="rId2"/>
          <a:stretch>
            <a:fillRect/>
          </a:stretch>
        </p:blipFill>
        <p:spPr>
          <a:xfrm>
            <a:off x="617878" y="387824"/>
            <a:ext cx="11142857" cy="5000000"/>
          </a:xfrm>
          <a:prstGeom prst="rect">
            <a:avLst/>
          </a:prstGeom>
        </p:spPr>
      </p:pic>
    </p:spTree>
    <p:extLst>
      <p:ext uri="{BB962C8B-B14F-4D97-AF65-F5344CB8AC3E}">
        <p14:creationId xmlns:p14="http://schemas.microsoft.com/office/powerpoint/2010/main" val="4032295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72FBFE-8F17-46CA-F99A-43BEC199705E}"/>
              </a:ext>
            </a:extLst>
          </p:cNvPr>
          <p:cNvPicPr>
            <a:picLocks noChangeAspect="1"/>
          </p:cNvPicPr>
          <p:nvPr/>
        </p:nvPicPr>
        <p:blipFill>
          <a:blip r:embed="rId2"/>
          <a:stretch>
            <a:fillRect/>
          </a:stretch>
        </p:blipFill>
        <p:spPr>
          <a:xfrm>
            <a:off x="24571" y="9952"/>
            <a:ext cx="12142857" cy="6838095"/>
          </a:xfrm>
          <a:prstGeom prst="rect">
            <a:avLst/>
          </a:prstGeom>
        </p:spPr>
      </p:pic>
    </p:spTree>
    <p:extLst>
      <p:ext uri="{BB962C8B-B14F-4D97-AF65-F5344CB8AC3E}">
        <p14:creationId xmlns:p14="http://schemas.microsoft.com/office/powerpoint/2010/main" val="17069427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17D16-7155-5C77-D4D9-3C0795D60F60}"/>
              </a:ext>
            </a:extLst>
          </p:cNvPr>
          <p:cNvPicPr>
            <a:picLocks noChangeAspect="1"/>
          </p:cNvPicPr>
          <p:nvPr/>
        </p:nvPicPr>
        <p:blipFill>
          <a:blip r:embed="rId2"/>
          <a:stretch>
            <a:fillRect/>
          </a:stretch>
        </p:blipFill>
        <p:spPr>
          <a:xfrm>
            <a:off x="762" y="14714"/>
            <a:ext cx="12190476" cy="6828571"/>
          </a:xfrm>
          <a:prstGeom prst="rect">
            <a:avLst/>
          </a:prstGeom>
        </p:spPr>
      </p:pic>
    </p:spTree>
    <p:extLst>
      <p:ext uri="{BB962C8B-B14F-4D97-AF65-F5344CB8AC3E}">
        <p14:creationId xmlns:p14="http://schemas.microsoft.com/office/powerpoint/2010/main" val="32073305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06378-00FD-BC5C-0652-B05E8FD11D2B}"/>
              </a:ext>
            </a:extLst>
          </p:cNvPr>
          <p:cNvPicPr>
            <a:picLocks noChangeAspect="1"/>
          </p:cNvPicPr>
          <p:nvPr/>
        </p:nvPicPr>
        <p:blipFill>
          <a:blip r:embed="rId2"/>
          <a:stretch>
            <a:fillRect/>
          </a:stretch>
        </p:blipFill>
        <p:spPr>
          <a:xfrm>
            <a:off x="19809" y="29000"/>
            <a:ext cx="12152381" cy="6800000"/>
          </a:xfrm>
          <a:prstGeom prst="rect">
            <a:avLst/>
          </a:prstGeom>
        </p:spPr>
      </p:pic>
    </p:spTree>
    <p:extLst>
      <p:ext uri="{BB962C8B-B14F-4D97-AF65-F5344CB8AC3E}">
        <p14:creationId xmlns:p14="http://schemas.microsoft.com/office/powerpoint/2010/main" val="16063502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00F1B-7C8B-F4BF-B164-58B2C60A67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1ADF08-450F-1715-B3E0-E8A8B17758E8}"/>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691C62AE-A7DD-798B-61D5-FA4AE6ADD15B}"/>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0F18CAF0-05FF-F903-D39F-33E619D57A5A}"/>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659002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8C5E4-F0D2-EA1C-550E-D82D695D496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251E47B-FF79-906D-DE94-9E5AA6861207}"/>
              </a:ext>
            </a:extLst>
          </p:cNvPr>
          <p:cNvSpPr>
            <a:spLocks noGrp="1"/>
          </p:cNvSpPr>
          <p:nvPr>
            <p:ph type="title"/>
          </p:nvPr>
        </p:nvSpPr>
        <p:spPr/>
        <p:txBody>
          <a:bodyPr/>
          <a:lstStyle/>
          <a:p>
            <a:r>
              <a:rPr lang="en-US" dirty="0"/>
              <a:t>Building Something That Lasts</a:t>
            </a:r>
          </a:p>
        </p:txBody>
      </p:sp>
      <p:sp>
        <p:nvSpPr>
          <p:cNvPr id="8" name="Text Placeholder 7">
            <a:extLst>
              <a:ext uri="{FF2B5EF4-FFF2-40B4-BE49-F238E27FC236}">
                <a16:creationId xmlns:a16="http://schemas.microsoft.com/office/drawing/2014/main" id="{5DDFEF63-1E96-6AB1-019A-769336CD5441}"/>
              </a:ext>
            </a:extLst>
          </p:cNvPr>
          <p:cNvSpPr>
            <a:spLocks noGrp="1"/>
          </p:cNvSpPr>
          <p:nvPr>
            <p:ph type="body" idx="1"/>
          </p:nvPr>
        </p:nvSpPr>
        <p:spPr/>
        <p:txBody>
          <a:bodyPr/>
          <a:lstStyle/>
          <a:p>
            <a:r>
              <a:rPr lang="en-US" dirty="0"/>
              <a:t>A Vision for IVC </a:t>
            </a:r>
          </a:p>
        </p:txBody>
      </p:sp>
    </p:spTree>
    <p:extLst>
      <p:ext uri="{BB962C8B-B14F-4D97-AF65-F5344CB8AC3E}">
        <p14:creationId xmlns:p14="http://schemas.microsoft.com/office/powerpoint/2010/main" val="18160498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44A55-FD35-B37C-E0C3-604176E84702}"/>
              </a:ext>
            </a:extLst>
          </p:cNvPr>
          <p:cNvSpPr>
            <a:spLocks noGrp="1"/>
          </p:cNvSpPr>
          <p:nvPr>
            <p:ph type="title"/>
          </p:nvPr>
        </p:nvSpPr>
        <p:spPr/>
        <p:txBody>
          <a:bodyPr/>
          <a:lstStyle/>
          <a:p>
            <a:r>
              <a:rPr lang="en-US" dirty="0"/>
              <a:t>We’ve Made a Start</a:t>
            </a:r>
          </a:p>
        </p:txBody>
      </p:sp>
      <p:sp>
        <p:nvSpPr>
          <p:cNvPr id="3" name="Content Placeholder 2">
            <a:extLst>
              <a:ext uri="{FF2B5EF4-FFF2-40B4-BE49-F238E27FC236}">
                <a16:creationId xmlns:a16="http://schemas.microsoft.com/office/drawing/2014/main" id="{D4199E50-A9D7-B14C-4A92-D7248DF7B8C5}"/>
              </a:ext>
            </a:extLst>
          </p:cNvPr>
          <p:cNvSpPr>
            <a:spLocks noGrp="1"/>
          </p:cNvSpPr>
          <p:nvPr>
            <p:ph idx="1"/>
          </p:nvPr>
        </p:nvSpPr>
        <p:spPr/>
        <p:txBody>
          <a:bodyPr/>
          <a:lstStyle/>
          <a:p>
            <a:r>
              <a:rPr lang="en-US" dirty="0"/>
              <a:t>We’ve come a long way: from side project to real traction</a:t>
            </a:r>
          </a:p>
          <a:p>
            <a:r>
              <a:rPr lang="en-US" dirty="0"/>
              <a:t>Here today are the people who will make it happen</a:t>
            </a:r>
          </a:p>
        </p:txBody>
      </p:sp>
    </p:spTree>
    <p:extLst>
      <p:ext uri="{BB962C8B-B14F-4D97-AF65-F5344CB8AC3E}">
        <p14:creationId xmlns:p14="http://schemas.microsoft.com/office/powerpoint/2010/main" val="7375845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E5D72-1EE0-0086-2DD5-0EC815154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D2B7A7-FBB3-9DBD-FA52-F56EA437C18C}"/>
              </a:ext>
            </a:extLst>
          </p:cNvPr>
          <p:cNvSpPr>
            <a:spLocks noGrp="1"/>
          </p:cNvSpPr>
          <p:nvPr>
            <p:ph type="title"/>
          </p:nvPr>
        </p:nvSpPr>
        <p:spPr/>
        <p:txBody>
          <a:bodyPr/>
          <a:lstStyle/>
          <a:p>
            <a:r>
              <a:rPr lang="en-US" dirty="0"/>
              <a:t>We Solve Problems, Not Just Talk About Them</a:t>
            </a:r>
          </a:p>
        </p:txBody>
      </p:sp>
      <p:graphicFrame>
        <p:nvGraphicFramePr>
          <p:cNvPr id="4" name="Content Placeholder 3">
            <a:extLst>
              <a:ext uri="{FF2B5EF4-FFF2-40B4-BE49-F238E27FC236}">
                <a16:creationId xmlns:a16="http://schemas.microsoft.com/office/drawing/2014/main" id="{D35D64C3-5239-14E2-CA41-06E2A56C520E}"/>
              </a:ext>
            </a:extLst>
          </p:cNvPr>
          <p:cNvGraphicFramePr>
            <a:graphicFrameLocks noGrp="1"/>
          </p:cNvGraphicFramePr>
          <p:nvPr>
            <p:ph idx="1"/>
            <p:extLst>
              <p:ext uri="{D42A27DB-BD31-4B8C-83A1-F6EECF244321}">
                <p14:modId xmlns:p14="http://schemas.microsoft.com/office/powerpoint/2010/main" val="496752769"/>
              </p:ext>
            </p:extLst>
          </p:nvPr>
        </p:nvGraphicFramePr>
        <p:xfrm>
          <a:off x="639763" y="1736725"/>
          <a:ext cx="10891837" cy="356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96238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C2774-0CB1-E97B-7E7B-977930AE0F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736FA9-B7B8-AF63-D9FA-5174448DE643}"/>
              </a:ext>
            </a:extLst>
          </p:cNvPr>
          <p:cNvSpPr>
            <a:spLocks noGrp="1"/>
          </p:cNvSpPr>
          <p:nvPr>
            <p:ph type="title"/>
          </p:nvPr>
        </p:nvSpPr>
        <p:spPr/>
        <p:txBody>
          <a:bodyPr/>
          <a:lstStyle/>
          <a:p>
            <a:r>
              <a:rPr lang="en-US" dirty="0"/>
              <a:t>We Solve Problems, Not Just Talk About Them</a:t>
            </a:r>
          </a:p>
        </p:txBody>
      </p:sp>
      <p:graphicFrame>
        <p:nvGraphicFramePr>
          <p:cNvPr id="4" name="Content Placeholder 3">
            <a:extLst>
              <a:ext uri="{FF2B5EF4-FFF2-40B4-BE49-F238E27FC236}">
                <a16:creationId xmlns:a16="http://schemas.microsoft.com/office/drawing/2014/main" id="{D24FEEED-736F-5950-AEB9-492709ABDAC9}"/>
              </a:ext>
            </a:extLst>
          </p:cNvPr>
          <p:cNvGraphicFramePr>
            <a:graphicFrameLocks noGrp="1"/>
          </p:cNvGraphicFramePr>
          <p:nvPr>
            <p:ph idx="1"/>
          </p:nvPr>
        </p:nvGraphicFramePr>
        <p:xfrm>
          <a:off x="639763" y="1736725"/>
          <a:ext cx="10891837" cy="356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6F0716E3-8DCA-8CE0-20FC-BC73C331C23F}"/>
              </a:ext>
            </a:extLst>
          </p:cNvPr>
          <p:cNvSpPr/>
          <p:nvPr/>
        </p:nvSpPr>
        <p:spPr>
          <a:xfrm>
            <a:off x="4243137" y="1646002"/>
            <a:ext cx="7443536" cy="3824355"/>
          </a:xfrm>
          <a:prstGeom prst="rect">
            <a:avLst/>
          </a:prstGeom>
          <a:solidFill>
            <a:srgbClr val="FFFFFF">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E4EE3D7-2C11-1E01-964C-408F1B0134D5}"/>
              </a:ext>
            </a:extLst>
          </p:cNvPr>
          <p:cNvSpPr txBox="1"/>
          <p:nvPr/>
        </p:nvSpPr>
        <p:spPr>
          <a:xfrm>
            <a:off x="4740443" y="2151727"/>
            <a:ext cx="6248399"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t>NUVA is our core solution</a:t>
            </a:r>
          </a:p>
          <a:p>
            <a:pPr marL="285750" indent="-285750">
              <a:buFont typeface="Arial" panose="020B0604020202020204" pitchFamily="34" charset="0"/>
              <a:buChar char="•"/>
            </a:pPr>
            <a:r>
              <a:rPr lang="en-US" sz="3200" dirty="0"/>
              <a:t>We must invest in it to solve real-world problems.</a:t>
            </a:r>
          </a:p>
          <a:p>
            <a:pPr marL="285750" indent="-285750">
              <a:buFont typeface="Arial" panose="020B0604020202020204" pitchFamily="34" charset="0"/>
              <a:buChar char="•"/>
            </a:pPr>
            <a:r>
              <a:rPr lang="en-US" sz="3200" dirty="0"/>
              <a:t>The value is there, now we must support it.</a:t>
            </a:r>
          </a:p>
        </p:txBody>
      </p:sp>
    </p:spTree>
    <p:extLst>
      <p:ext uri="{BB962C8B-B14F-4D97-AF65-F5344CB8AC3E}">
        <p14:creationId xmlns:p14="http://schemas.microsoft.com/office/powerpoint/2010/main" val="11149078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C766-C99B-B04B-1587-B20E517ED8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FD7F77-7814-5F28-7C98-BE2B191AB994}"/>
              </a:ext>
            </a:extLst>
          </p:cNvPr>
          <p:cNvSpPr>
            <a:spLocks noGrp="1"/>
          </p:cNvSpPr>
          <p:nvPr>
            <p:ph type="title"/>
          </p:nvPr>
        </p:nvSpPr>
        <p:spPr>
          <a:xfrm>
            <a:off x="640081" y="367749"/>
            <a:ext cx="4928617" cy="1506772"/>
          </a:xfrm>
        </p:spPr>
        <p:txBody>
          <a:bodyPr/>
          <a:lstStyle/>
          <a:p>
            <a:r>
              <a:rPr lang="en-US" dirty="0"/>
              <a:t>The Path Forward</a:t>
            </a:r>
          </a:p>
        </p:txBody>
      </p:sp>
      <p:sp>
        <p:nvSpPr>
          <p:cNvPr id="3" name="Content Placeholder 2">
            <a:extLst>
              <a:ext uri="{FF2B5EF4-FFF2-40B4-BE49-F238E27FC236}">
                <a16:creationId xmlns:a16="http://schemas.microsoft.com/office/drawing/2014/main" id="{0BBE9A60-3582-344C-ECAE-588404819506}"/>
              </a:ext>
            </a:extLst>
          </p:cNvPr>
          <p:cNvSpPr>
            <a:spLocks noGrp="1"/>
          </p:cNvSpPr>
          <p:nvPr>
            <p:ph idx="1"/>
          </p:nvPr>
        </p:nvSpPr>
        <p:spPr>
          <a:xfrm>
            <a:off x="640079" y="2039114"/>
            <a:ext cx="10890928" cy="3263871"/>
          </a:xfrm>
        </p:spPr>
        <p:txBody>
          <a:bodyPr>
            <a:normAutofit/>
          </a:bodyPr>
          <a:lstStyle/>
          <a:p>
            <a:r>
              <a:rPr lang="en-US" dirty="0"/>
              <a:t>NUVA is currently maintained by SYADEM, who developed it as a public good and have donated their time and tools to support the IVC vision. </a:t>
            </a:r>
          </a:p>
          <a:p>
            <a:pPr lvl="1"/>
            <a:r>
              <a:rPr lang="en-US" dirty="0"/>
              <a:t>This is not a side project. </a:t>
            </a:r>
          </a:p>
          <a:p>
            <a:pPr lvl="1"/>
            <a:r>
              <a:rPr lang="en-US" dirty="0"/>
              <a:t>It is the foundation on which global vaccine data interoperability must be built</a:t>
            </a:r>
          </a:p>
          <a:p>
            <a:r>
              <a:rPr lang="en-US" dirty="0"/>
              <a:t>To continue:</a:t>
            </a:r>
          </a:p>
          <a:p>
            <a:pPr lvl="1"/>
            <a:r>
              <a:rPr lang="en-US" dirty="0"/>
              <a:t>At least 1–3 FTEs are needed long-term to support NUVA’s development</a:t>
            </a:r>
          </a:p>
          <a:p>
            <a:pPr lvl="1"/>
            <a:r>
              <a:rPr lang="en-US" dirty="0"/>
              <a:t>Funding must support both core development and engagement with the broader community</a:t>
            </a:r>
          </a:p>
          <a:p>
            <a:pPr lvl="1"/>
            <a:r>
              <a:rPr lang="en-US" dirty="0"/>
              <a:t>Partnerships must ensure that NUVA remains a trusted, shared resource — open, usable, and growing</a:t>
            </a:r>
          </a:p>
        </p:txBody>
      </p:sp>
    </p:spTree>
    <p:extLst>
      <p:ext uri="{BB962C8B-B14F-4D97-AF65-F5344CB8AC3E}">
        <p14:creationId xmlns:p14="http://schemas.microsoft.com/office/powerpoint/2010/main" val="19226442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F84B4-34C8-8B7E-EDD6-7F1220A663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3C05B0-3626-DE8C-DFE9-DD9A99B341BE}"/>
              </a:ext>
            </a:extLst>
          </p:cNvPr>
          <p:cNvSpPr>
            <a:spLocks noGrp="1"/>
          </p:cNvSpPr>
          <p:nvPr>
            <p:ph type="title"/>
          </p:nvPr>
        </p:nvSpPr>
        <p:spPr/>
        <p:txBody>
          <a:bodyPr/>
          <a:lstStyle/>
          <a:p>
            <a:r>
              <a:rPr lang="en-US" dirty="0"/>
              <a:t>We Solve Problems, Not Just Talk About Them</a:t>
            </a:r>
          </a:p>
        </p:txBody>
      </p:sp>
      <p:graphicFrame>
        <p:nvGraphicFramePr>
          <p:cNvPr id="4" name="Content Placeholder 3">
            <a:extLst>
              <a:ext uri="{FF2B5EF4-FFF2-40B4-BE49-F238E27FC236}">
                <a16:creationId xmlns:a16="http://schemas.microsoft.com/office/drawing/2014/main" id="{F409BC2D-E8B0-C999-6848-8C85996ED941}"/>
              </a:ext>
            </a:extLst>
          </p:cNvPr>
          <p:cNvGraphicFramePr>
            <a:graphicFrameLocks noGrp="1"/>
          </p:cNvGraphicFramePr>
          <p:nvPr>
            <p:ph idx="1"/>
          </p:nvPr>
        </p:nvGraphicFramePr>
        <p:xfrm>
          <a:off x="639763" y="1736725"/>
          <a:ext cx="10891837" cy="356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433A9536-B463-4D50-D56A-71D6218629E7}"/>
              </a:ext>
            </a:extLst>
          </p:cNvPr>
          <p:cNvSpPr/>
          <p:nvPr/>
        </p:nvSpPr>
        <p:spPr>
          <a:xfrm>
            <a:off x="7948865" y="1646002"/>
            <a:ext cx="3737808" cy="3824355"/>
          </a:xfrm>
          <a:prstGeom prst="rect">
            <a:avLst/>
          </a:prstGeom>
          <a:solidFill>
            <a:srgbClr val="FFFFFF">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7A6ABC1-A691-997B-70EE-04F2A41F2137}"/>
              </a:ext>
            </a:extLst>
          </p:cNvPr>
          <p:cNvSpPr/>
          <p:nvPr/>
        </p:nvSpPr>
        <p:spPr>
          <a:xfrm>
            <a:off x="443833" y="1646001"/>
            <a:ext cx="3799304" cy="3824355"/>
          </a:xfrm>
          <a:prstGeom prst="rect">
            <a:avLst/>
          </a:prstGeom>
          <a:solidFill>
            <a:srgbClr val="FFFFFF">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2E65DC7-4E00-A412-D831-5B9EC26FE476}"/>
              </a:ext>
            </a:extLst>
          </p:cNvPr>
          <p:cNvSpPr txBox="1"/>
          <p:nvPr/>
        </p:nvSpPr>
        <p:spPr>
          <a:xfrm>
            <a:off x="8091909" y="1762820"/>
            <a:ext cx="3737808"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Everyone here has knowledge others need.</a:t>
            </a:r>
          </a:p>
          <a:p>
            <a:pPr marL="285750" indent="-285750">
              <a:buFont typeface="Arial" panose="020B0604020202020204" pitchFamily="34" charset="0"/>
              <a:buChar char="•"/>
            </a:pPr>
            <a:r>
              <a:rPr lang="en-US" sz="3200" dirty="0"/>
              <a:t>We must build systems that make that sharing routine.</a:t>
            </a:r>
          </a:p>
        </p:txBody>
      </p:sp>
      <p:sp>
        <p:nvSpPr>
          <p:cNvPr id="6" name="TextBox 5">
            <a:extLst>
              <a:ext uri="{FF2B5EF4-FFF2-40B4-BE49-F238E27FC236}">
                <a16:creationId xmlns:a16="http://schemas.microsoft.com/office/drawing/2014/main" id="{43C2304D-476B-6A42-AB5E-F44E28AE5E56}"/>
              </a:ext>
            </a:extLst>
          </p:cNvPr>
          <p:cNvSpPr txBox="1"/>
          <p:nvPr/>
        </p:nvSpPr>
        <p:spPr>
          <a:xfrm>
            <a:off x="893010" y="1881783"/>
            <a:ext cx="2753894"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t>This group is forming. </a:t>
            </a:r>
          </a:p>
          <a:p>
            <a:pPr marL="285750" indent="-285750">
              <a:buFont typeface="Arial" panose="020B0604020202020204" pitchFamily="34" charset="0"/>
              <a:buChar char="•"/>
            </a:pPr>
            <a:r>
              <a:rPr lang="en-US" sz="3200" dirty="0"/>
              <a:t>Not fast, but right.</a:t>
            </a:r>
          </a:p>
        </p:txBody>
      </p:sp>
    </p:spTree>
    <p:extLst>
      <p:ext uri="{BB962C8B-B14F-4D97-AF65-F5344CB8AC3E}">
        <p14:creationId xmlns:p14="http://schemas.microsoft.com/office/powerpoint/2010/main" val="383561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5" id="{679E763D-5218-C44E-8FDD-39C595A96E21}" vid="{CC479144-96A4-1E40-948C-52C9C1CC44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Template IVC</Template>
  <TotalTime>2067</TotalTime>
  <Words>2137</Words>
  <Application>Microsoft Office PowerPoint</Application>
  <PresentationFormat>Widescreen</PresentationFormat>
  <Paragraphs>269</Paragraphs>
  <Slides>106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106</vt:i4>
      </vt:variant>
    </vt:vector>
  </HeadingPairs>
  <TitlesOfParts>
    <vt:vector size="112" baseType="lpstr">
      <vt:lpstr>Aptos</vt:lpstr>
      <vt:lpstr>Arial</vt:lpstr>
      <vt:lpstr>Grandview Display</vt:lpstr>
      <vt:lpstr>Open Sans</vt:lpstr>
      <vt:lpstr>Roboto</vt:lpstr>
      <vt:lpstr>DashVTI</vt:lpstr>
      <vt:lpstr>Iniciativa de Codificación Internacional de Vacunas (IVC) </vt:lpstr>
      <vt:lpstr>Welcome!</vt:lpstr>
      <vt:lpstr>International Summit on Vaccine Coding &amp; Standards</vt:lpstr>
      <vt:lpstr>Meeting in Bordeaux</vt:lpstr>
      <vt:lpstr>PowerPoint Presentation</vt:lpstr>
      <vt:lpstr>PowerPoint Presentation</vt:lpstr>
      <vt:lpstr>PowerPoint Presentation</vt:lpstr>
      <vt:lpstr>PowerPoint Presentation</vt:lpstr>
      <vt:lpstr>PowerPoint Presentation</vt:lpstr>
      <vt:lpstr>What do you hope to get out of the meeting today?</vt:lpstr>
      <vt:lpstr>What doesn’t work well or could be improved?</vt:lpstr>
      <vt:lpstr>Why We Need IVC – The Real World Problem</vt:lpstr>
      <vt:lpstr>Can You Read This Record?</vt:lpstr>
      <vt:lpstr>What is Missing?</vt:lpstr>
      <vt:lpstr>The Hidden Work of Recording Vaccinations</vt:lpstr>
      <vt:lpstr>Wake-Up Call</vt:lpstr>
      <vt:lpstr>Need for Collaboration</vt:lpstr>
      <vt:lpstr>PowerPoint Presentation</vt:lpstr>
      <vt:lpstr>What is NUVA?</vt:lpstr>
      <vt:lpstr>What We’ve Built So Far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&amp; 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&amp; Reflection</vt:lpstr>
      <vt:lpstr>PowerPoint Presentation</vt:lpstr>
      <vt:lpstr>Discussion &amp; Reflection</vt:lpstr>
      <vt:lpstr>PowerPoint Presentation</vt:lpstr>
      <vt:lpstr>PowerPoint Presentation</vt:lpstr>
      <vt:lpstr>PowerPoint Presentation</vt:lpstr>
      <vt:lpstr>PowerPoint Presentation</vt:lpstr>
      <vt:lpstr>Discussion &amp; Reflection</vt:lpstr>
      <vt:lpstr>PowerPoint Presentation</vt:lpstr>
      <vt:lpstr>PowerPoint Presentation</vt:lpstr>
      <vt:lpstr>PowerPoint Presentation</vt:lpstr>
      <vt:lpstr>PowerPoint Presentation</vt:lpstr>
      <vt:lpstr>PowerPoint Presentation</vt:lpstr>
      <vt:lpstr>PowerPoint Presentation</vt:lpstr>
      <vt:lpstr>Discussion &amp; Reflection</vt:lpstr>
      <vt:lpstr>PowerPoint Presentation</vt:lpstr>
      <vt:lpstr>PowerPoint Presentation</vt:lpstr>
      <vt:lpstr>PowerPoint Presentation</vt:lpstr>
      <vt:lpstr>Discussion &amp; Reflection</vt:lpstr>
      <vt:lpstr>PowerPoint Presentation</vt:lpstr>
      <vt:lpstr>PowerPoint Presentation</vt:lpstr>
      <vt:lpstr>PowerPoint Presentation</vt:lpstr>
      <vt:lpstr>PowerPoint Presentation</vt:lpstr>
      <vt:lpstr>Discussion &amp; Reflection</vt:lpstr>
      <vt:lpstr>PowerPoint Presentation</vt:lpstr>
      <vt:lpstr>PowerPoint Presentation</vt:lpstr>
      <vt:lpstr>PowerPoint Presentation</vt:lpstr>
      <vt:lpstr>PowerPoint Presentation</vt:lpstr>
      <vt:lpstr>PowerPoint Presentation</vt:lpstr>
      <vt:lpstr>PowerPoint Presentation</vt:lpstr>
      <vt:lpstr>Discussion &amp; Reflection</vt:lpstr>
      <vt:lpstr>PowerPoint Presentation</vt:lpstr>
      <vt:lpstr>PowerPoint Presentation</vt:lpstr>
      <vt:lpstr>PowerPoint Presentation</vt:lpstr>
      <vt:lpstr>PowerPoint Presentation</vt:lpstr>
      <vt:lpstr>PowerPoint Presentation</vt:lpstr>
      <vt:lpstr>Discussion &amp; Reflection</vt:lpstr>
      <vt:lpstr>PowerPoint Presentation</vt:lpstr>
      <vt:lpstr>PowerPoint Presentation</vt:lpstr>
      <vt:lpstr>PowerPoint Presentation</vt:lpstr>
      <vt:lpstr>Discussion &amp; Reflection</vt:lpstr>
      <vt:lpstr>PowerPoint Presentation</vt:lpstr>
      <vt:lpstr>PowerPoint Presentation</vt:lpstr>
      <vt:lpstr>PowerPoint Presentation</vt:lpstr>
      <vt:lpstr>PowerPoint Presentation</vt:lpstr>
      <vt:lpstr>PowerPoint Presentation</vt:lpstr>
      <vt:lpstr>PowerPoint Presentation</vt:lpstr>
      <vt:lpstr>Discussion &amp; Reflection</vt:lpstr>
      <vt:lpstr>Building Something That Lasts</vt:lpstr>
      <vt:lpstr>We’ve Made a Start</vt:lpstr>
      <vt:lpstr>We Solve Problems, Not Just Talk About Them</vt:lpstr>
      <vt:lpstr>We Solve Problems, Not Just Talk About Them</vt:lpstr>
      <vt:lpstr>The Path Forward</vt:lpstr>
      <vt:lpstr>We Solve Problems, Not Just Talk About Them</vt:lpstr>
      <vt:lpstr>We Solve Problems, Not Just Talk About Them</vt:lpstr>
      <vt:lpstr>We Solve Problems, Not Just Talk About Them</vt:lpstr>
      <vt:lpstr>What We Need</vt:lpstr>
      <vt:lpstr>What Comes Next</vt:lpstr>
      <vt:lpstr>Next Steps</vt:lpstr>
      <vt:lpstr>How Can You Help?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Nathan Bunker</dc:creator>
  <cp:lastModifiedBy>Nathan Bunker</cp:lastModifiedBy>
  <cp:revision>27</cp:revision>
  <dcterms:created xsi:type="dcterms:W3CDTF">2025-05-02T13:42:20Z</dcterms:created>
  <dcterms:modified xsi:type="dcterms:W3CDTF">2025-07-11T14:04:37Z</dcterms:modified>
</cp:coreProperties>
</file>