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8" r:id="rId2"/>
    <p:sldMasterId id="2147483672" r:id="rId3"/>
    <p:sldMasterId id="2147483686" r:id="rId4"/>
    <p:sldMasterId id="2147483699" r:id="rId5"/>
  </p:sldMasterIdLst>
  <p:notesMasterIdLst>
    <p:notesMasterId r:id="rId33"/>
  </p:notesMasterIdLst>
  <p:sldIdLst>
    <p:sldId id="261" r:id="rId6"/>
    <p:sldId id="262" r:id="rId7"/>
    <p:sldId id="299" r:id="rId8"/>
    <p:sldId id="2147470745" r:id="rId9"/>
    <p:sldId id="2147470744" r:id="rId10"/>
    <p:sldId id="269" r:id="rId11"/>
    <p:sldId id="2147470758" r:id="rId12"/>
    <p:sldId id="2147470761" r:id="rId13"/>
    <p:sldId id="2147470762" r:id="rId14"/>
    <p:sldId id="2147470763" r:id="rId15"/>
    <p:sldId id="2147470764" r:id="rId16"/>
    <p:sldId id="2147470765" r:id="rId17"/>
    <p:sldId id="2147470766" r:id="rId18"/>
    <p:sldId id="2147470767" r:id="rId19"/>
    <p:sldId id="2147470768" r:id="rId20"/>
    <p:sldId id="2147470772" r:id="rId21"/>
    <p:sldId id="2147470771" r:id="rId22"/>
    <p:sldId id="2147470773" r:id="rId23"/>
    <p:sldId id="2147470757" r:id="rId24"/>
    <p:sldId id="2147470756" r:id="rId25"/>
    <p:sldId id="2147470760" r:id="rId26"/>
    <p:sldId id="2147470769" r:id="rId27"/>
    <p:sldId id="2147470759" r:id="rId28"/>
    <p:sldId id="2147470749" r:id="rId29"/>
    <p:sldId id="2147470770" r:id="rId30"/>
    <p:sldId id="2147470746" r:id="rId31"/>
    <p:sldId id="279" r:id="rId32"/>
  </p:sldIdLst>
  <p:sldSz cx="12192000" cy="6858000"/>
  <p:notesSz cx="6858000" cy="9144000"/>
  <p:embeddedFontLst>
    <p:embeddedFont>
      <p:font typeface="Open Sans" panose="020B0606030504020204" pitchFamily="34" charset="0"/>
      <p:regular r:id="rId34"/>
      <p:bold r:id="rId35"/>
      <p:italic r:id="rId36"/>
      <p:boldItalic r:id="rId37"/>
    </p:embeddedFont>
    <p:embeddedFont>
      <p:font typeface="Open Sans Light" panose="020B0306030504020204" pitchFamily="34" charset="0"/>
      <p:regular r:id="rId38"/>
      <p:italic r:id="rId39"/>
    </p:embeddedFont>
    <p:embeddedFont>
      <p:font typeface="Segoe UI" panose="020B0502040204020203" pitchFamily="34"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2686" autoAdjust="0"/>
  </p:normalViewPr>
  <p:slideViewPr>
    <p:cSldViewPr snapToGrid="0">
      <p:cViewPr varScale="1">
        <p:scale>
          <a:sx n="103" d="100"/>
          <a:sy n="103" d="100"/>
        </p:scale>
        <p:origin x="1002"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B95973-E8C9-42F9-B2D3-0848F2F50C4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5C71916-88E9-452D-BD75-13467C854A38}">
      <dgm:prSet phldrT="[Text]"/>
      <dgm:spPr/>
      <dgm:t>
        <a:bodyPr/>
        <a:lstStyle/>
        <a:p>
          <a:r>
            <a:rPr lang="en-US" dirty="0"/>
            <a:t>IVC</a:t>
          </a:r>
        </a:p>
      </dgm:t>
    </dgm:pt>
    <dgm:pt modelId="{7A56CAFF-20B7-462C-BA65-5C31790E1D51}" type="parTrans" cxnId="{EC46827D-558A-40C0-A1E1-F2E64327A828}">
      <dgm:prSet/>
      <dgm:spPr/>
      <dgm:t>
        <a:bodyPr/>
        <a:lstStyle/>
        <a:p>
          <a:endParaRPr lang="en-US"/>
        </a:p>
      </dgm:t>
    </dgm:pt>
    <dgm:pt modelId="{9EB1EC23-A6DF-4DA2-8174-05EF1D12B1BA}" type="sibTrans" cxnId="{EC46827D-558A-40C0-A1E1-F2E64327A828}">
      <dgm:prSet/>
      <dgm:spPr/>
      <dgm:t>
        <a:bodyPr/>
        <a:lstStyle/>
        <a:p>
          <a:endParaRPr lang="en-US"/>
        </a:p>
      </dgm:t>
    </dgm:pt>
    <dgm:pt modelId="{B793FFAC-A121-4418-AB18-AB989180CA82}">
      <dgm:prSet phldrT="[Text]"/>
      <dgm:spPr/>
      <dgm:t>
        <a:bodyPr/>
        <a:lstStyle/>
        <a:p>
          <a:r>
            <a:rPr lang="en-US" dirty="0"/>
            <a:t>Partners &amp; </a:t>
          </a:r>
          <a:br>
            <a:rPr lang="en-US" dirty="0"/>
          </a:br>
          <a:r>
            <a:rPr lang="en-US" dirty="0"/>
            <a:t>Funding</a:t>
          </a:r>
        </a:p>
      </dgm:t>
    </dgm:pt>
    <dgm:pt modelId="{1558A526-918D-4895-AD04-A7A82450184D}" type="parTrans" cxnId="{A4E6B90F-81F7-4079-BE4D-1079E2DB58E1}">
      <dgm:prSet/>
      <dgm:spPr/>
      <dgm:t>
        <a:bodyPr/>
        <a:lstStyle/>
        <a:p>
          <a:endParaRPr lang="en-US"/>
        </a:p>
      </dgm:t>
    </dgm:pt>
    <dgm:pt modelId="{A5908115-563F-483A-AE80-54A0CC52F4FC}" type="sibTrans" cxnId="{A4E6B90F-81F7-4079-BE4D-1079E2DB58E1}">
      <dgm:prSet/>
      <dgm:spPr/>
      <dgm:t>
        <a:bodyPr/>
        <a:lstStyle/>
        <a:p>
          <a:endParaRPr lang="en-US"/>
        </a:p>
      </dgm:t>
    </dgm:pt>
    <dgm:pt modelId="{EACE44C4-D8CC-4B4B-8032-89B51CD364C7}">
      <dgm:prSet phldrT="[Text]"/>
      <dgm:spPr/>
      <dgm:t>
        <a:bodyPr/>
        <a:lstStyle/>
        <a:p>
          <a:r>
            <a:rPr lang="en-US" dirty="0"/>
            <a:t>Training &amp; </a:t>
          </a:r>
          <a:br>
            <a:rPr lang="en-US" dirty="0"/>
          </a:br>
          <a:r>
            <a:rPr lang="en-US" dirty="0"/>
            <a:t>Education</a:t>
          </a:r>
        </a:p>
      </dgm:t>
    </dgm:pt>
    <dgm:pt modelId="{BEF681CE-347D-46C2-8D7F-7D103BCBC86D}" type="parTrans" cxnId="{58A8C2C1-8891-4DE1-96AE-396E83FD2514}">
      <dgm:prSet/>
      <dgm:spPr/>
      <dgm:t>
        <a:bodyPr/>
        <a:lstStyle/>
        <a:p>
          <a:endParaRPr lang="en-US"/>
        </a:p>
      </dgm:t>
    </dgm:pt>
    <dgm:pt modelId="{AF7ECC0D-E70C-4049-8872-BCAB20D7C2C8}" type="sibTrans" cxnId="{58A8C2C1-8891-4DE1-96AE-396E83FD2514}">
      <dgm:prSet/>
      <dgm:spPr/>
      <dgm:t>
        <a:bodyPr/>
        <a:lstStyle/>
        <a:p>
          <a:endParaRPr lang="en-US"/>
        </a:p>
      </dgm:t>
    </dgm:pt>
    <dgm:pt modelId="{0EF3C47A-A8C7-4008-B859-636A747C3E0D}">
      <dgm:prSet phldrT="[Text]"/>
      <dgm:spPr/>
      <dgm:t>
        <a:bodyPr/>
        <a:lstStyle/>
        <a:p>
          <a:r>
            <a:rPr lang="en-US" dirty="0"/>
            <a:t>Codes &amp; </a:t>
          </a:r>
          <a:br>
            <a:rPr lang="en-US" dirty="0"/>
          </a:br>
          <a:r>
            <a:rPr lang="en-US" dirty="0"/>
            <a:t>Tools</a:t>
          </a:r>
        </a:p>
      </dgm:t>
    </dgm:pt>
    <dgm:pt modelId="{068F1D1B-8069-4619-AF65-3046B1A83B6B}" type="parTrans" cxnId="{ACBB4281-7997-4461-B45A-D0950B56B9F0}">
      <dgm:prSet/>
      <dgm:spPr/>
      <dgm:t>
        <a:bodyPr/>
        <a:lstStyle/>
        <a:p>
          <a:endParaRPr lang="en-US"/>
        </a:p>
      </dgm:t>
    </dgm:pt>
    <dgm:pt modelId="{1A136484-F3D9-494F-A346-E2DCCC693501}" type="sibTrans" cxnId="{ACBB4281-7997-4461-B45A-D0950B56B9F0}">
      <dgm:prSet/>
      <dgm:spPr/>
      <dgm:t>
        <a:bodyPr/>
        <a:lstStyle/>
        <a:p>
          <a:endParaRPr lang="en-US"/>
        </a:p>
      </dgm:t>
    </dgm:pt>
    <dgm:pt modelId="{0DA76A48-44F5-4907-B47A-69569CF73048}">
      <dgm:prSet phldrT="[Text]"/>
      <dgm:spPr/>
      <dgm:t>
        <a:bodyPr/>
        <a:lstStyle/>
        <a:p>
          <a:r>
            <a:rPr lang="en-US" dirty="0"/>
            <a:t>Outreach &amp; Community</a:t>
          </a:r>
        </a:p>
      </dgm:t>
    </dgm:pt>
    <dgm:pt modelId="{41A2F5C5-FE33-4AAE-BEF2-13C1F18A75E4}" type="parTrans" cxnId="{B3564926-2742-4740-8245-A5DD9EA47586}">
      <dgm:prSet/>
      <dgm:spPr/>
      <dgm:t>
        <a:bodyPr/>
        <a:lstStyle/>
        <a:p>
          <a:endParaRPr lang="en-US"/>
        </a:p>
      </dgm:t>
    </dgm:pt>
    <dgm:pt modelId="{4A95AF6B-B337-4A0F-8981-A68EBBA77787}" type="sibTrans" cxnId="{B3564926-2742-4740-8245-A5DD9EA47586}">
      <dgm:prSet/>
      <dgm:spPr/>
      <dgm:t>
        <a:bodyPr/>
        <a:lstStyle/>
        <a:p>
          <a:endParaRPr lang="en-US"/>
        </a:p>
      </dgm:t>
    </dgm:pt>
    <dgm:pt modelId="{6CB72669-56FC-47AA-AFBE-C6592102DECA}" type="pres">
      <dgm:prSet presAssocID="{5EB95973-E8C9-42F9-B2D3-0848F2F50C4C}" presName="diagram" presStyleCnt="0">
        <dgm:presLayoutVars>
          <dgm:chMax val="1"/>
          <dgm:dir/>
          <dgm:animLvl val="ctr"/>
          <dgm:resizeHandles val="exact"/>
        </dgm:presLayoutVars>
      </dgm:prSet>
      <dgm:spPr/>
    </dgm:pt>
    <dgm:pt modelId="{D33F40EB-DBBB-4D5C-9F78-8A9399C3992F}" type="pres">
      <dgm:prSet presAssocID="{5EB95973-E8C9-42F9-B2D3-0848F2F50C4C}" presName="matrix" presStyleCnt="0"/>
      <dgm:spPr/>
    </dgm:pt>
    <dgm:pt modelId="{E2AA1F4D-96E1-4D6B-A0C4-40F68D5F4F82}" type="pres">
      <dgm:prSet presAssocID="{5EB95973-E8C9-42F9-B2D3-0848F2F50C4C}" presName="tile1" presStyleLbl="node1" presStyleIdx="0" presStyleCnt="4"/>
      <dgm:spPr/>
    </dgm:pt>
    <dgm:pt modelId="{85B6BECA-9A96-42A3-BCD7-F7DEBFF52A3E}" type="pres">
      <dgm:prSet presAssocID="{5EB95973-E8C9-42F9-B2D3-0848F2F50C4C}" presName="tile1text" presStyleLbl="node1" presStyleIdx="0" presStyleCnt="4">
        <dgm:presLayoutVars>
          <dgm:chMax val="0"/>
          <dgm:chPref val="0"/>
          <dgm:bulletEnabled val="1"/>
        </dgm:presLayoutVars>
      </dgm:prSet>
      <dgm:spPr/>
    </dgm:pt>
    <dgm:pt modelId="{3897C7EA-E689-4D45-BE17-C518157B45FB}" type="pres">
      <dgm:prSet presAssocID="{5EB95973-E8C9-42F9-B2D3-0848F2F50C4C}" presName="tile2" presStyleLbl="node1" presStyleIdx="1" presStyleCnt="4"/>
      <dgm:spPr/>
    </dgm:pt>
    <dgm:pt modelId="{6C5CF529-6BED-409B-B2D9-F2360CFD478A}" type="pres">
      <dgm:prSet presAssocID="{5EB95973-E8C9-42F9-B2D3-0848F2F50C4C}" presName="tile2text" presStyleLbl="node1" presStyleIdx="1" presStyleCnt="4">
        <dgm:presLayoutVars>
          <dgm:chMax val="0"/>
          <dgm:chPref val="0"/>
          <dgm:bulletEnabled val="1"/>
        </dgm:presLayoutVars>
      </dgm:prSet>
      <dgm:spPr/>
    </dgm:pt>
    <dgm:pt modelId="{13B30B77-B66D-4AD9-8D77-A51312D0F988}" type="pres">
      <dgm:prSet presAssocID="{5EB95973-E8C9-42F9-B2D3-0848F2F50C4C}" presName="tile3" presStyleLbl="node1" presStyleIdx="2" presStyleCnt="4"/>
      <dgm:spPr/>
    </dgm:pt>
    <dgm:pt modelId="{A4FBDA0B-DA8C-410A-914C-1DA169F9AE1D}" type="pres">
      <dgm:prSet presAssocID="{5EB95973-E8C9-42F9-B2D3-0848F2F50C4C}" presName="tile3text" presStyleLbl="node1" presStyleIdx="2" presStyleCnt="4">
        <dgm:presLayoutVars>
          <dgm:chMax val="0"/>
          <dgm:chPref val="0"/>
          <dgm:bulletEnabled val="1"/>
        </dgm:presLayoutVars>
      </dgm:prSet>
      <dgm:spPr/>
    </dgm:pt>
    <dgm:pt modelId="{01D00517-E221-49B7-812F-CB53BF53E806}" type="pres">
      <dgm:prSet presAssocID="{5EB95973-E8C9-42F9-B2D3-0848F2F50C4C}" presName="tile4" presStyleLbl="node1" presStyleIdx="3" presStyleCnt="4"/>
      <dgm:spPr/>
    </dgm:pt>
    <dgm:pt modelId="{2E3FEAF6-46A5-4C5B-BB6F-51ACA4546099}" type="pres">
      <dgm:prSet presAssocID="{5EB95973-E8C9-42F9-B2D3-0848F2F50C4C}" presName="tile4text" presStyleLbl="node1" presStyleIdx="3" presStyleCnt="4">
        <dgm:presLayoutVars>
          <dgm:chMax val="0"/>
          <dgm:chPref val="0"/>
          <dgm:bulletEnabled val="1"/>
        </dgm:presLayoutVars>
      </dgm:prSet>
      <dgm:spPr/>
    </dgm:pt>
    <dgm:pt modelId="{0535D11F-A1BD-43EE-8546-31A8FD1CCF73}" type="pres">
      <dgm:prSet presAssocID="{5EB95973-E8C9-42F9-B2D3-0848F2F50C4C}" presName="centerTile" presStyleLbl="fgShp" presStyleIdx="0" presStyleCnt="1">
        <dgm:presLayoutVars>
          <dgm:chMax val="0"/>
          <dgm:chPref val="0"/>
        </dgm:presLayoutVars>
      </dgm:prSet>
      <dgm:spPr/>
    </dgm:pt>
  </dgm:ptLst>
  <dgm:cxnLst>
    <dgm:cxn modelId="{A4E6B90F-81F7-4079-BE4D-1079E2DB58E1}" srcId="{45C71916-88E9-452D-BD75-13467C854A38}" destId="{B793FFAC-A121-4418-AB18-AB989180CA82}" srcOrd="0" destOrd="0" parTransId="{1558A526-918D-4895-AD04-A7A82450184D}" sibTransId="{A5908115-563F-483A-AE80-54A0CC52F4FC}"/>
    <dgm:cxn modelId="{B3564926-2742-4740-8245-A5DD9EA47586}" srcId="{45C71916-88E9-452D-BD75-13467C854A38}" destId="{0DA76A48-44F5-4907-B47A-69569CF73048}" srcOrd="3" destOrd="0" parTransId="{41A2F5C5-FE33-4AAE-BEF2-13C1F18A75E4}" sibTransId="{4A95AF6B-B337-4A0F-8981-A68EBBA77787}"/>
    <dgm:cxn modelId="{2775573A-391E-4B96-9B9C-196D19C883F6}" type="presOf" srcId="{0DA76A48-44F5-4907-B47A-69569CF73048}" destId="{2E3FEAF6-46A5-4C5B-BB6F-51ACA4546099}" srcOrd="1" destOrd="0" presId="urn:microsoft.com/office/officeart/2005/8/layout/matrix1"/>
    <dgm:cxn modelId="{013C3663-7083-4569-B317-2CC3CB112751}" type="presOf" srcId="{0DA76A48-44F5-4907-B47A-69569CF73048}" destId="{01D00517-E221-49B7-812F-CB53BF53E806}" srcOrd="0" destOrd="0" presId="urn:microsoft.com/office/officeart/2005/8/layout/matrix1"/>
    <dgm:cxn modelId="{D02B5463-CEF2-4FF0-8039-E094840B2571}" type="presOf" srcId="{B793FFAC-A121-4418-AB18-AB989180CA82}" destId="{E2AA1F4D-96E1-4D6B-A0C4-40F68D5F4F82}" srcOrd="0" destOrd="0" presId="urn:microsoft.com/office/officeart/2005/8/layout/matrix1"/>
    <dgm:cxn modelId="{EC46827D-558A-40C0-A1E1-F2E64327A828}" srcId="{5EB95973-E8C9-42F9-B2D3-0848F2F50C4C}" destId="{45C71916-88E9-452D-BD75-13467C854A38}" srcOrd="0" destOrd="0" parTransId="{7A56CAFF-20B7-462C-BA65-5C31790E1D51}" sibTransId="{9EB1EC23-A6DF-4DA2-8174-05EF1D12B1BA}"/>
    <dgm:cxn modelId="{ACBB4281-7997-4461-B45A-D0950B56B9F0}" srcId="{45C71916-88E9-452D-BD75-13467C854A38}" destId="{0EF3C47A-A8C7-4008-B859-636A747C3E0D}" srcOrd="2" destOrd="0" parTransId="{068F1D1B-8069-4619-AF65-3046B1A83B6B}" sibTransId="{1A136484-F3D9-494F-A346-E2DCCC693501}"/>
    <dgm:cxn modelId="{AC44C884-8F38-4981-8AC4-481B4BE00396}" type="presOf" srcId="{EACE44C4-D8CC-4B4B-8032-89B51CD364C7}" destId="{3897C7EA-E689-4D45-BE17-C518157B45FB}" srcOrd="0" destOrd="0" presId="urn:microsoft.com/office/officeart/2005/8/layout/matrix1"/>
    <dgm:cxn modelId="{825D328E-AD21-45F2-84FF-404DB5EBC8F4}" type="presOf" srcId="{0EF3C47A-A8C7-4008-B859-636A747C3E0D}" destId="{A4FBDA0B-DA8C-410A-914C-1DA169F9AE1D}" srcOrd="1" destOrd="0" presId="urn:microsoft.com/office/officeart/2005/8/layout/matrix1"/>
    <dgm:cxn modelId="{E43B7DA5-316A-4FCA-98AD-DBF64039DA2C}" type="presOf" srcId="{EACE44C4-D8CC-4B4B-8032-89B51CD364C7}" destId="{6C5CF529-6BED-409B-B2D9-F2360CFD478A}" srcOrd="1" destOrd="0" presId="urn:microsoft.com/office/officeart/2005/8/layout/matrix1"/>
    <dgm:cxn modelId="{C17041A7-15E9-45CB-AC70-C9A6006E2300}" type="presOf" srcId="{0EF3C47A-A8C7-4008-B859-636A747C3E0D}" destId="{13B30B77-B66D-4AD9-8D77-A51312D0F988}" srcOrd="0" destOrd="0" presId="urn:microsoft.com/office/officeart/2005/8/layout/matrix1"/>
    <dgm:cxn modelId="{1B78B6B2-C394-4CFE-AB48-9A5E73CC5A10}" type="presOf" srcId="{45C71916-88E9-452D-BD75-13467C854A38}" destId="{0535D11F-A1BD-43EE-8546-31A8FD1CCF73}" srcOrd="0" destOrd="0" presId="urn:microsoft.com/office/officeart/2005/8/layout/matrix1"/>
    <dgm:cxn modelId="{58A8C2C1-8891-4DE1-96AE-396E83FD2514}" srcId="{45C71916-88E9-452D-BD75-13467C854A38}" destId="{EACE44C4-D8CC-4B4B-8032-89B51CD364C7}" srcOrd="1" destOrd="0" parTransId="{BEF681CE-347D-46C2-8D7F-7D103BCBC86D}" sibTransId="{AF7ECC0D-E70C-4049-8872-BCAB20D7C2C8}"/>
    <dgm:cxn modelId="{EFD16BEC-A32E-4B5D-8712-82A2C485988D}" type="presOf" srcId="{B793FFAC-A121-4418-AB18-AB989180CA82}" destId="{85B6BECA-9A96-42A3-BCD7-F7DEBFF52A3E}" srcOrd="1" destOrd="0" presId="urn:microsoft.com/office/officeart/2005/8/layout/matrix1"/>
    <dgm:cxn modelId="{670D35EE-6455-455B-9A50-7485407BD778}" type="presOf" srcId="{5EB95973-E8C9-42F9-B2D3-0848F2F50C4C}" destId="{6CB72669-56FC-47AA-AFBE-C6592102DECA}" srcOrd="0" destOrd="0" presId="urn:microsoft.com/office/officeart/2005/8/layout/matrix1"/>
    <dgm:cxn modelId="{183DEC45-58F6-4538-AC4F-22C8D39268E8}" type="presParOf" srcId="{6CB72669-56FC-47AA-AFBE-C6592102DECA}" destId="{D33F40EB-DBBB-4D5C-9F78-8A9399C3992F}" srcOrd="0" destOrd="0" presId="urn:microsoft.com/office/officeart/2005/8/layout/matrix1"/>
    <dgm:cxn modelId="{DA37553F-59D9-47F4-825C-74472EFA36EC}" type="presParOf" srcId="{D33F40EB-DBBB-4D5C-9F78-8A9399C3992F}" destId="{E2AA1F4D-96E1-4D6B-A0C4-40F68D5F4F82}" srcOrd="0" destOrd="0" presId="urn:microsoft.com/office/officeart/2005/8/layout/matrix1"/>
    <dgm:cxn modelId="{C9D605F2-86FD-4BBC-8A84-418545F0539C}" type="presParOf" srcId="{D33F40EB-DBBB-4D5C-9F78-8A9399C3992F}" destId="{85B6BECA-9A96-42A3-BCD7-F7DEBFF52A3E}" srcOrd="1" destOrd="0" presId="urn:microsoft.com/office/officeart/2005/8/layout/matrix1"/>
    <dgm:cxn modelId="{8BA3CA1B-47AD-44D0-957E-AF741CE29E8C}" type="presParOf" srcId="{D33F40EB-DBBB-4D5C-9F78-8A9399C3992F}" destId="{3897C7EA-E689-4D45-BE17-C518157B45FB}" srcOrd="2" destOrd="0" presId="urn:microsoft.com/office/officeart/2005/8/layout/matrix1"/>
    <dgm:cxn modelId="{8B529DE0-DF70-4561-B591-EFCBCE3A95ED}" type="presParOf" srcId="{D33F40EB-DBBB-4D5C-9F78-8A9399C3992F}" destId="{6C5CF529-6BED-409B-B2D9-F2360CFD478A}" srcOrd="3" destOrd="0" presId="urn:microsoft.com/office/officeart/2005/8/layout/matrix1"/>
    <dgm:cxn modelId="{25D34BE0-D1D9-470F-8A6C-DFCD4C5EDC84}" type="presParOf" srcId="{D33F40EB-DBBB-4D5C-9F78-8A9399C3992F}" destId="{13B30B77-B66D-4AD9-8D77-A51312D0F988}" srcOrd="4" destOrd="0" presId="urn:microsoft.com/office/officeart/2005/8/layout/matrix1"/>
    <dgm:cxn modelId="{4DCAB411-2E6A-4A2E-A8F9-5A3E4C53A61C}" type="presParOf" srcId="{D33F40EB-DBBB-4D5C-9F78-8A9399C3992F}" destId="{A4FBDA0B-DA8C-410A-914C-1DA169F9AE1D}" srcOrd="5" destOrd="0" presId="urn:microsoft.com/office/officeart/2005/8/layout/matrix1"/>
    <dgm:cxn modelId="{AFB62677-5D21-49BF-9D19-6D49903CCD00}" type="presParOf" srcId="{D33F40EB-DBBB-4D5C-9F78-8A9399C3992F}" destId="{01D00517-E221-49B7-812F-CB53BF53E806}" srcOrd="6" destOrd="0" presId="urn:microsoft.com/office/officeart/2005/8/layout/matrix1"/>
    <dgm:cxn modelId="{10564D52-5AEB-4671-9496-E2BB657EDACA}" type="presParOf" srcId="{D33F40EB-DBBB-4D5C-9F78-8A9399C3992F}" destId="{2E3FEAF6-46A5-4C5B-BB6F-51ACA4546099}" srcOrd="7" destOrd="0" presId="urn:microsoft.com/office/officeart/2005/8/layout/matrix1"/>
    <dgm:cxn modelId="{6FED19A5-80E5-481B-89B0-71B0794A4A29}" type="presParOf" srcId="{6CB72669-56FC-47AA-AFBE-C6592102DECA}" destId="{0535D11F-A1BD-43EE-8546-31A8FD1CCF7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95973-E8C9-42F9-B2D3-0848F2F50C4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5C71916-88E9-452D-BD75-13467C854A38}">
      <dgm:prSet phldrT="[Text]"/>
      <dgm:spPr/>
      <dgm:t>
        <a:bodyPr/>
        <a:lstStyle/>
        <a:p>
          <a:r>
            <a:rPr lang="en-US" dirty="0"/>
            <a:t>IVC</a:t>
          </a:r>
        </a:p>
      </dgm:t>
    </dgm:pt>
    <dgm:pt modelId="{7A56CAFF-20B7-462C-BA65-5C31790E1D51}" type="parTrans" cxnId="{EC46827D-558A-40C0-A1E1-F2E64327A828}">
      <dgm:prSet/>
      <dgm:spPr/>
      <dgm:t>
        <a:bodyPr/>
        <a:lstStyle/>
        <a:p>
          <a:endParaRPr lang="en-US"/>
        </a:p>
      </dgm:t>
    </dgm:pt>
    <dgm:pt modelId="{9EB1EC23-A6DF-4DA2-8174-05EF1D12B1BA}" type="sibTrans" cxnId="{EC46827D-558A-40C0-A1E1-F2E64327A828}">
      <dgm:prSet/>
      <dgm:spPr/>
      <dgm:t>
        <a:bodyPr/>
        <a:lstStyle/>
        <a:p>
          <a:endParaRPr lang="en-US"/>
        </a:p>
      </dgm:t>
    </dgm:pt>
    <dgm:pt modelId="{B793FFAC-A121-4418-AB18-AB989180CA82}">
      <dgm:prSet phldrT="[Text]"/>
      <dgm:spPr/>
      <dgm:t>
        <a:bodyPr/>
        <a:lstStyle/>
        <a:p>
          <a:r>
            <a:rPr lang="en-US" dirty="0"/>
            <a:t>Partners &amp; </a:t>
          </a:r>
          <a:br>
            <a:rPr lang="en-US" dirty="0"/>
          </a:br>
          <a:r>
            <a:rPr lang="en-US" dirty="0"/>
            <a:t>Funding</a:t>
          </a:r>
        </a:p>
      </dgm:t>
    </dgm:pt>
    <dgm:pt modelId="{1558A526-918D-4895-AD04-A7A82450184D}" type="parTrans" cxnId="{A4E6B90F-81F7-4079-BE4D-1079E2DB58E1}">
      <dgm:prSet/>
      <dgm:spPr/>
      <dgm:t>
        <a:bodyPr/>
        <a:lstStyle/>
        <a:p>
          <a:endParaRPr lang="en-US"/>
        </a:p>
      </dgm:t>
    </dgm:pt>
    <dgm:pt modelId="{A5908115-563F-483A-AE80-54A0CC52F4FC}" type="sibTrans" cxnId="{A4E6B90F-81F7-4079-BE4D-1079E2DB58E1}">
      <dgm:prSet/>
      <dgm:spPr/>
      <dgm:t>
        <a:bodyPr/>
        <a:lstStyle/>
        <a:p>
          <a:endParaRPr lang="en-US"/>
        </a:p>
      </dgm:t>
    </dgm:pt>
    <dgm:pt modelId="{EACE44C4-D8CC-4B4B-8032-89B51CD364C7}">
      <dgm:prSet phldrT="[Text]"/>
      <dgm:spPr>
        <a:solidFill>
          <a:schemeClr val="accent4"/>
        </a:solidFill>
      </dgm:spPr>
      <dgm:t>
        <a:bodyPr/>
        <a:lstStyle/>
        <a:p>
          <a:r>
            <a:rPr lang="en-US" dirty="0"/>
            <a:t>Training &amp; </a:t>
          </a:r>
          <a:br>
            <a:rPr lang="en-US" dirty="0"/>
          </a:br>
          <a:r>
            <a:rPr lang="en-US" dirty="0"/>
            <a:t>Education</a:t>
          </a:r>
        </a:p>
      </dgm:t>
    </dgm:pt>
    <dgm:pt modelId="{BEF681CE-347D-46C2-8D7F-7D103BCBC86D}" type="parTrans" cxnId="{58A8C2C1-8891-4DE1-96AE-396E83FD2514}">
      <dgm:prSet/>
      <dgm:spPr/>
      <dgm:t>
        <a:bodyPr/>
        <a:lstStyle/>
        <a:p>
          <a:endParaRPr lang="en-US"/>
        </a:p>
      </dgm:t>
    </dgm:pt>
    <dgm:pt modelId="{AF7ECC0D-E70C-4049-8872-BCAB20D7C2C8}" type="sibTrans" cxnId="{58A8C2C1-8891-4DE1-96AE-396E83FD2514}">
      <dgm:prSet/>
      <dgm:spPr/>
      <dgm:t>
        <a:bodyPr/>
        <a:lstStyle/>
        <a:p>
          <a:endParaRPr lang="en-US"/>
        </a:p>
      </dgm:t>
    </dgm:pt>
    <dgm:pt modelId="{0EF3C47A-A8C7-4008-B859-636A747C3E0D}">
      <dgm:prSet phldrT="[Text]"/>
      <dgm:spPr>
        <a:solidFill>
          <a:schemeClr val="accent4"/>
        </a:solidFill>
      </dgm:spPr>
      <dgm:t>
        <a:bodyPr/>
        <a:lstStyle/>
        <a:p>
          <a:r>
            <a:rPr lang="en-US" dirty="0"/>
            <a:t>Codes &amp; </a:t>
          </a:r>
          <a:br>
            <a:rPr lang="en-US" dirty="0"/>
          </a:br>
          <a:r>
            <a:rPr lang="en-US" dirty="0"/>
            <a:t>Tools</a:t>
          </a:r>
        </a:p>
      </dgm:t>
    </dgm:pt>
    <dgm:pt modelId="{068F1D1B-8069-4619-AF65-3046B1A83B6B}" type="parTrans" cxnId="{ACBB4281-7997-4461-B45A-D0950B56B9F0}">
      <dgm:prSet/>
      <dgm:spPr/>
      <dgm:t>
        <a:bodyPr/>
        <a:lstStyle/>
        <a:p>
          <a:endParaRPr lang="en-US"/>
        </a:p>
      </dgm:t>
    </dgm:pt>
    <dgm:pt modelId="{1A136484-F3D9-494F-A346-E2DCCC693501}" type="sibTrans" cxnId="{ACBB4281-7997-4461-B45A-D0950B56B9F0}">
      <dgm:prSet/>
      <dgm:spPr/>
      <dgm:t>
        <a:bodyPr/>
        <a:lstStyle/>
        <a:p>
          <a:endParaRPr lang="en-US"/>
        </a:p>
      </dgm:t>
    </dgm:pt>
    <dgm:pt modelId="{0DA76A48-44F5-4907-B47A-69569CF73048}">
      <dgm:prSet phldrT="[Text]"/>
      <dgm:spPr>
        <a:solidFill>
          <a:schemeClr val="accent4"/>
        </a:solidFill>
      </dgm:spPr>
      <dgm:t>
        <a:bodyPr/>
        <a:lstStyle/>
        <a:p>
          <a:r>
            <a:rPr lang="en-US" dirty="0"/>
            <a:t>Outreach &amp; Community</a:t>
          </a:r>
        </a:p>
      </dgm:t>
    </dgm:pt>
    <dgm:pt modelId="{41A2F5C5-FE33-4AAE-BEF2-13C1F18A75E4}" type="parTrans" cxnId="{B3564926-2742-4740-8245-A5DD9EA47586}">
      <dgm:prSet/>
      <dgm:spPr/>
      <dgm:t>
        <a:bodyPr/>
        <a:lstStyle/>
        <a:p>
          <a:endParaRPr lang="en-US"/>
        </a:p>
      </dgm:t>
    </dgm:pt>
    <dgm:pt modelId="{4A95AF6B-B337-4A0F-8981-A68EBBA77787}" type="sibTrans" cxnId="{B3564926-2742-4740-8245-A5DD9EA47586}">
      <dgm:prSet/>
      <dgm:spPr/>
      <dgm:t>
        <a:bodyPr/>
        <a:lstStyle/>
        <a:p>
          <a:endParaRPr lang="en-US"/>
        </a:p>
      </dgm:t>
    </dgm:pt>
    <dgm:pt modelId="{6CB72669-56FC-47AA-AFBE-C6592102DECA}" type="pres">
      <dgm:prSet presAssocID="{5EB95973-E8C9-42F9-B2D3-0848F2F50C4C}" presName="diagram" presStyleCnt="0">
        <dgm:presLayoutVars>
          <dgm:chMax val="1"/>
          <dgm:dir/>
          <dgm:animLvl val="ctr"/>
          <dgm:resizeHandles val="exact"/>
        </dgm:presLayoutVars>
      </dgm:prSet>
      <dgm:spPr/>
    </dgm:pt>
    <dgm:pt modelId="{D33F40EB-DBBB-4D5C-9F78-8A9399C3992F}" type="pres">
      <dgm:prSet presAssocID="{5EB95973-E8C9-42F9-B2D3-0848F2F50C4C}" presName="matrix" presStyleCnt="0"/>
      <dgm:spPr/>
    </dgm:pt>
    <dgm:pt modelId="{E2AA1F4D-96E1-4D6B-A0C4-40F68D5F4F82}" type="pres">
      <dgm:prSet presAssocID="{5EB95973-E8C9-42F9-B2D3-0848F2F50C4C}" presName="tile1" presStyleLbl="node1" presStyleIdx="0" presStyleCnt="4"/>
      <dgm:spPr/>
    </dgm:pt>
    <dgm:pt modelId="{85B6BECA-9A96-42A3-BCD7-F7DEBFF52A3E}" type="pres">
      <dgm:prSet presAssocID="{5EB95973-E8C9-42F9-B2D3-0848F2F50C4C}" presName="tile1text" presStyleLbl="node1" presStyleIdx="0" presStyleCnt="4">
        <dgm:presLayoutVars>
          <dgm:chMax val="0"/>
          <dgm:chPref val="0"/>
          <dgm:bulletEnabled val="1"/>
        </dgm:presLayoutVars>
      </dgm:prSet>
      <dgm:spPr/>
    </dgm:pt>
    <dgm:pt modelId="{3897C7EA-E689-4D45-BE17-C518157B45FB}" type="pres">
      <dgm:prSet presAssocID="{5EB95973-E8C9-42F9-B2D3-0848F2F50C4C}" presName="tile2" presStyleLbl="node1" presStyleIdx="1" presStyleCnt="4" custLinFactX="100000" custLinFactY="-86026" custLinFactNeighborX="180098" custLinFactNeighborY="-100000"/>
      <dgm:spPr/>
    </dgm:pt>
    <dgm:pt modelId="{6C5CF529-6BED-409B-B2D9-F2360CFD478A}" type="pres">
      <dgm:prSet presAssocID="{5EB95973-E8C9-42F9-B2D3-0848F2F50C4C}" presName="tile2text" presStyleLbl="node1" presStyleIdx="1" presStyleCnt="4">
        <dgm:presLayoutVars>
          <dgm:chMax val="0"/>
          <dgm:chPref val="0"/>
          <dgm:bulletEnabled val="1"/>
        </dgm:presLayoutVars>
      </dgm:prSet>
      <dgm:spPr/>
    </dgm:pt>
    <dgm:pt modelId="{13B30B77-B66D-4AD9-8D77-A51312D0F988}" type="pres">
      <dgm:prSet presAssocID="{5EB95973-E8C9-42F9-B2D3-0848F2F50C4C}" presName="tile3" presStyleLbl="node1" presStyleIdx="2" presStyleCnt="4"/>
      <dgm:spPr/>
    </dgm:pt>
    <dgm:pt modelId="{A4FBDA0B-DA8C-410A-914C-1DA169F9AE1D}" type="pres">
      <dgm:prSet presAssocID="{5EB95973-E8C9-42F9-B2D3-0848F2F50C4C}" presName="tile3text" presStyleLbl="node1" presStyleIdx="2" presStyleCnt="4">
        <dgm:presLayoutVars>
          <dgm:chMax val="0"/>
          <dgm:chPref val="0"/>
          <dgm:bulletEnabled val="1"/>
        </dgm:presLayoutVars>
      </dgm:prSet>
      <dgm:spPr/>
    </dgm:pt>
    <dgm:pt modelId="{01D00517-E221-49B7-812F-CB53BF53E806}" type="pres">
      <dgm:prSet presAssocID="{5EB95973-E8C9-42F9-B2D3-0848F2F50C4C}" presName="tile4" presStyleLbl="node1" presStyleIdx="3" presStyleCnt="4"/>
      <dgm:spPr/>
    </dgm:pt>
    <dgm:pt modelId="{2E3FEAF6-46A5-4C5B-BB6F-51ACA4546099}" type="pres">
      <dgm:prSet presAssocID="{5EB95973-E8C9-42F9-B2D3-0848F2F50C4C}" presName="tile4text" presStyleLbl="node1" presStyleIdx="3" presStyleCnt="4">
        <dgm:presLayoutVars>
          <dgm:chMax val="0"/>
          <dgm:chPref val="0"/>
          <dgm:bulletEnabled val="1"/>
        </dgm:presLayoutVars>
      </dgm:prSet>
      <dgm:spPr/>
    </dgm:pt>
    <dgm:pt modelId="{0535D11F-A1BD-43EE-8546-31A8FD1CCF73}" type="pres">
      <dgm:prSet presAssocID="{5EB95973-E8C9-42F9-B2D3-0848F2F50C4C}" presName="centerTile" presStyleLbl="fgShp" presStyleIdx="0" presStyleCnt="1">
        <dgm:presLayoutVars>
          <dgm:chMax val="0"/>
          <dgm:chPref val="0"/>
        </dgm:presLayoutVars>
      </dgm:prSet>
      <dgm:spPr/>
    </dgm:pt>
  </dgm:ptLst>
  <dgm:cxnLst>
    <dgm:cxn modelId="{A4E6B90F-81F7-4079-BE4D-1079E2DB58E1}" srcId="{45C71916-88E9-452D-BD75-13467C854A38}" destId="{B793FFAC-A121-4418-AB18-AB989180CA82}" srcOrd="0" destOrd="0" parTransId="{1558A526-918D-4895-AD04-A7A82450184D}" sibTransId="{A5908115-563F-483A-AE80-54A0CC52F4FC}"/>
    <dgm:cxn modelId="{B3564926-2742-4740-8245-A5DD9EA47586}" srcId="{45C71916-88E9-452D-BD75-13467C854A38}" destId="{0DA76A48-44F5-4907-B47A-69569CF73048}" srcOrd="3" destOrd="0" parTransId="{41A2F5C5-FE33-4AAE-BEF2-13C1F18A75E4}" sibTransId="{4A95AF6B-B337-4A0F-8981-A68EBBA77787}"/>
    <dgm:cxn modelId="{2775573A-391E-4B96-9B9C-196D19C883F6}" type="presOf" srcId="{0DA76A48-44F5-4907-B47A-69569CF73048}" destId="{2E3FEAF6-46A5-4C5B-BB6F-51ACA4546099}" srcOrd="1" destOrd="0" presId="urn:microsoft.com/office/officeart/2005/8/layout/matrix1"/>
    <dgm:cxn modelId="{013C3663-7083-4569-B317-2CC3CB112751}" type="presOf" srcId="{0DA76A48-44F5-4907-B47A-69569CF73048}" destId="{01D00517-E221-49B7-812F-CB53BF53E806}" srcOrd="0" destOrd="0" presId="urn:microsoft.com/office/officeart/2005/8/layout/matrix1"/>
    <dgm:cxn modelId="{D02B5463-CEF2-4FF0-8039-E094840B2571}" type="presOf" srcId="{B793FFAC-A121-4418-AB18-AB989180CA82}" destId="{E2AA1F4D-96E1-4D6B-A0C4-40F68D5F4F82}" srcOrd="0" destOrd="0" presId="urn:microsoft.com/office/officeart/2005/8/layout/matrix1"/>
    <dgm:cxn modelId="{EC46827D-558A-40C0-A1E1-F2E64327A828}" srcId="{5EB95973-E8C9-42F9-B2D3-0848F2F50C4C}" destId="{45C71916-88E9-452D-BD75-13467C854A38}" srcOrd="0" destOrd="0" parTransId="{7A56CAFF-20B7-462C-BA65-5C31790E1D51}" sibTransId="{9EB1EC23-A6DF-4DA2-8174-05EF1D12B1BA}"/>
    <dgm:cxn modelId="{ACBB4281-7997-4461-B45A-D0950B56B9F0}" srcId="{45C71916-88E9-452D-BD75-13467C854A38}" destId="{0EF3C47A-A8C7-4008-B859-636A747C3E0D}" srcOrd="2" destOrd="0" parTransId="{068F1D1B-8069-4619-AF65-3046B1A83B6B}" sibTransId="{1A136484-F3D9-494F-A346-E2DCCC693501}"/>
    <dgm:cxn modelId="{AC44C884-8F38-4981-8AC4-481B4BE00396}" type="presOf" srcId="{EACE44C4-D8CC-4B4B-8032-89B51CD364C7}" destId="{3897C7EA-E689-4D45-BE17-C518157B45FB}" srcOrd="0" destOrd="0" presId="urn:microsoft.com/office/officeart/2005/8/layout/matrix1"/>
    <dgm:cxn modelId="{825D328E-AD21-45F2-84FF-404DB5EBC8F4}" type="presOf" srcId="{0EF3C47A-A8C7-4008-B859-636A747C3E0D}" destId="{A4FBDA0B-DA8C-410A-914C-1DA169F9AE1D}" srcOrd="1" destOrd="0" presId="urn:microsoft.com/office/officeart/2005/8/layout/matrix1"/>
    <dgm:cxn modelId="{E43B7DA5-316A-4FCA-98AD-DBF64039DA2C}" type="presOf" srcId="{EACE44C4-D8CC-4B4B-8032-89B51CD364C7}" destId="{6C5CF529-6BED-409B-B2D9-F2360CFD478A}" srcOrd="1" destOrd="0" presId="urn:microsoft.com/office/officeart/2005/8/layout/matrix1"/>
    <dgm:cxn modelId="{C17041A7-15E9-45CB-AC70-C9A6006E2300}" type="presOf" srcId="{0EF3C47A-A8C7-4008-B859-636A747C3E0D}" destId="{13B30B77-B66D-4AD9-8D77-A51312D0F988}" srcOrd="0" destOrd="0" presId="urn:microsoft.com/office/officeart/2005/8/layout/matrix1"/>
    <dgm:cxn modelId="{1B78B6B2-C394-4CFE-AB48-9A5E73CC5A10}" type="presOf" srcId="{45C71916-88E9-452D-BD75-13467C854A38}" destId="{0535D11F-A1BD-43EE-8546-31A8FD1CCF73}" srcOrd="0" destOrd="0" presId="urn:microsoft.com/office/officeart/2005/8/layout/matrix1"/>
    <dgm:cxn modelId="{58A8C2C1-8891-4DE1-96AE-396E83FD2514}" srcId="{45C71916-88E9-452D-BD75-13467C854A38}" destId="{EACE44C4-D8CC-4B4B-8032-89B51CD364C7}" srcOrd="1" destOrd="0" parTransId="{BEF681CE-347D-46C2-8D7F-7D103BCBC86D}" sibTransId="{AF7ECC0D-E70C-4049-8872-BCAB20D7C2C8}"/>
    <dgm:cxn modelId="{EFD16BEC-A32E-4B5D-8712-82A2C485988D}" type="presOf" srcId="{B793FFAC-A121-4418-AB18-AB989180CA82}" destId="{85B6BECA-9A96-42A3-BCD7-F7DEBFF52A3E}" srcOrd="1" destOrd="0" presId="urn:microsoft.com/office/officeart/2005/8/layout/matrix1"/>
    <dgm:cxn modelId="{670D35EE-6455-455B-9A50-7485407BD778}" type="presOf" srcId="{5EB95973-E8C9-42F9-B2D3-0848F2F50C4C}" destId="{6CB72669-56FC-47AA-AFBE-C6592102DECA}" srcOrd="0" destOrd="0" presId="urn:microsoft.com/office/officeart/2005/8/layout/matrix1"/>
    <dgm:cxn modelId="{183DEC45-58F6-4538-AC4F-22C8D39268E8}" type="presParOf" srcId="{6CB72669-56FC-47AA-AFBE-C6592102DECA}" destId="{D33F40EB-DBBB-4D5C-9F78-8A9399C3992F}" srcOrd="0" destOrd="0" presId="urn:microsoft.com/office/officeart/2005/8/layout/matrix1"/>
    <dgm:cxn modelId="{DA37553F-59D9-47F4-825C-74472EFA36EC}" type="presParOf" srcId="{D33F40EB-DBBB-4D5C-9F78-8A9399C3992F}" destId="{E2AA1F4D-96E1-4D6B-A0C4-40F68D5F4F82}" srcOrd="0" destOrd="0" presId="urn:microsoft.com/office/officeart/2005/8/layout/matrix1"/>
    <dgm:cxn modelId="{C9D605F2-86FD-4BBC-8A84-418545F0539C}" type="presParOf" srcId="{D33F40EB-DBBB-4D5C-9F78-8A9399C3992F}" destId="{85B6BECA-9A96-42A3-BCD7-F7DEBFF52A3E}" srcOrd="1" destOrd="0" presId="urn:microsoft.com/office/officeart/2005/8/layout/matrix1"/>
    <dgm:cxn modelId="{8BA3CA1B-47AD-44D0-957E-AF741CE29E8C}" type="presParOf" srcId="{D33F40EB-DBBB-4D5C-9F78-8A9399C3992F}" destId="{3897C7EA-E689-4D45-BE17-C518157B45FB}" srcOrd="2" destOrd="0" presId="urn:microsoft.com/office/officeart/2005/8/layout/matrix1"/>
    <dgm:cxn modelId="{8B529DE0-DF70-4561-B591-EFCBCE3A95ED}" type="presParOf" srcId="{D33F40EB-DBBB-4D5C-9F78-8A9399C3992F}" destId="{6C5CF529-6BED-409B-B2D9-F2360CFD478A}" srcOrd="3" destOrd="0" presId="urn:microsoft.com/office/officeart/2005/8/layout/matrix1"/>
    <dgm:cxn modelId="{25D34BE0-D1D9-470F-8A6C-DFCD4C5EDC84}" type="presParOf" srcId="{D33F40EB-DBBB-4D5C-9F78-8A9399C3992F}" destId="{13B30B77-B66D-4AD9-8D77-A51312D0F988}" srcOrd="4" destOrd="0" presId="urn:microsoft.com/office/officeart/2005/8/layout/matrix1"/>
    <dgm:cxn modelId="{4DCAB411-2E6A-4A2E-A8F9-5A3E4C53A61C}" type="presParOf" srcId="{D33F40EB-DBBB-4D5C-9F78-8A9399C3992F}" destId="{A4FBDA0B-DA8C-410A-914C-1DA169F9AE1D}" srcOrd="5" destOrd="0" presId="urn:microsoft.com/office/officeart/2005/8/layout/matrix1"/>
    <dgm:cxn modelId="{AFB62677-5D21-49BF-9D19-6D49903CCD00}" type="presParOf" srcId="{D33F40EB-DBBB-4D5C-9F78-8A9399C3992F}" destId="{01D00517-E221-49B7-812F-CB53BF53E806}" srcOrd="6" destOrd="0" presId="urn:microsoft.com/office/officeart/2005/8/layout/matrix1"/>
    <dgm:cxn modelId="{10564D52-5AEB-4671-9496-E2BB657EDACA}" type="presParOf" srcId="{D33F40EB-DBBB-4D5C-9F78-8A9399C3992F}" destId="{2E3FEAF6-46A5-4C5B-BB6F-51ACA4546099}" srcOrd="7" destOrd="0" presId="urn:microsoft.com/office/officeart/2005/8/layout/matrix1"/>
    <dgm:cxn modelId="{6FED19A5-80E5-481B-89B0-71B0794A4A29}" type="presParOf" srcId="{6CB72669-56FC-47AA-AFBE-C6592102DECA}" destId="{0535D11F-A1BD-43EE-8546-31A8FD1CCF7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B95973-E8C9-42F9-B2D3-0848F2F50C4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5C71916-88E9-452D-BD75-13467C854A38}">
      <dgm:prSet phldrT="[Text]"/>
      <dgm:spPr/>
      <dgm:t>
        <a:bodyPr/>
        <a:lstStyle/>
        <a:p>
          <a:r>
            <a:rPr lang="en-US" dirty="0"/>
            <a:t>IVC</a:t>
          </a:r>
        </a:p>
      </dgm:t>
    </dgm:pt>
    <dgm:pt modelId="{7A56CAFF-20B7-462C-BA65-5C31790E1D51}" type="parTrans" cxnId="{EC46827D-558A-40C0-A1E1-F2E64327A828}">
      <dgm:prSet/>
      <dgm:spPr/>
      <dgm:t>
        <a:bodyPr/>
        <a:lstStyle/>
        <a:p>
          <a:endParaRPr lang="en-US"/>
        </a:p>
      </dgm:t>
    </dgm:pt>
    <dgm:pt modelId="{9EB1EC23-A6DF-4DA2-8174-05EF1D12B1BA}" type="sibTrans" cxnId="{EC46827D-558A-40C0-A1E1-F2E64327A828}">
      <dgm:prSet/>
      <dgm:spPr/>
      <dgm:t>
        <a:bodyPr/>
        <a:lstStyle/>
        <a:p>
          <a:endParaRPr lang="en-US"/>
        </a:p>
      </dgm:t>
    </dgm:pt>
    <dgm:pt modelId="{B793FFAC-A121-4418-AB18-AB989180CA82}">
      <dgm:prSet phldrT="[Text]"/>
      <dgm:spPr>
        <a:solidFill>
          <a:schemeClr val="accent4"/>
        </a:solidFill>
      </dgm:spPr>
      <dgm:t>
        <a:bodyPr/>
        <a:lstStyle/>
        <a:p>
          <a:r>
            <a:rPr lang="en-US" dirty="0"/>
            <a:t>Partners &amp; </a:t>
          </a:r>
          <a:br>
            <a:rPr lang="en-US" dirty="0"/>
          </a:br>
          <a:r>
            <a:rPr lang="en-US" dirty="0"/>
            <a:t>Funding</a:t>
          </a:r>
        </a:p>
      </dgm:t>
    </dgm:pt>
    <dgm:pt modelId="{1558A526-918D-4895-AD04-A7A82450184D}" type="parTrans" cxnId="{A4E6B90F-81F7-4079-BE4D-1079E2DB58E1}">
      <dgm:prSet/>
      <dgm:spPr/>
      <dgm:t>
        <a:bodyPr/>
        <a:lstStyle/>
        <a:p>
          <a:endParaRPr lang="en-US"/>
        </a:p>
      </dgm:t>
    </dgm:pt>
    <dgm:pt modelId="{A5908115-563F-483A-AE80-54A0CC52F4FC}" type="sibTrans" cxnId="{A4E6B90F-81F7-4079-BE4D-1079E2DB58E1}">
      <dgm:prSet/>
      <dgm:spPr/>
      <dgm:t>
        <a:bodyPr/>
        <a:lstStyle/>
        <a:p>
          <a:endParaRPr lang="en-US"/>
        </a:p>
      </dgm:t>
    </dgm:pt>
    <dgm:pt modelId="{EACE44C4-D8CC-4B4B-8032-89B51CD364C7}">
      <dgm:prSet phldrT="[Text]"/>
      <dgm:spPr/>
      <dgm:t>
        <a:bodyPr/>
        <a:lstStyle/>
        <a:p>
          <a:r>
            <a:rPr lang="en-US" dirty="0"/>
            <a:t>Training &amp; </a:t>
          </a:r>
          <a:br>
            <a:rPr lang="en-US" dirty="0"/>
          </a:br>
          <a:r>
            <a:rPr lang="en-US" dirty="0"/>
            <a:t>Education</a:t>
          </a:r>
        </a:p>
      </dgm:t>
    </dgm:pt>
    <dgm:pt modelId="{BEF681CE-347D-46C2-8D7F-7D103BCBC86D}" type="parTrans" cxnId="{58A8C2C1-8891-4DE1-96AE-396E83FD2514}">
      <dgm:prSet/>
      <dgm:spPr/>
      <dgm:t>
        <a:bodyPr/>
        <a:lstStyle/>
        <a:p>
          <a:endParaRPr lang="en-US"/>
        </a:p>
      </dgm:t>
    </dgm:pt>
    <dgm:pt modelId="{AF7ECC0D-E70C-4049-8872-BCAB20D7C2C8}" type="sibTrans" cxnId="{58A8C2C1-8891-4DE1-96AE-396E83FD2514}">
      <dgm:prSet/>
      <dgm:spPr/>
      <dgm:t>
        <a:bodyPr/>
        <a:lstStyle/>
        <a:p>
          <a:endParaRPr lang="en-US"/>
        </a:p>
      </dgm:t>
    </dgm:pt>
    <dgm:pt modelId="{0EF3C47A-A8C7-4008-B859-636A747C3E0D}">
      <dgm:prSet phldrT="[Text]"/>
      <dgm:spPr>
        <a:solidFill>
          <a:schemeClr val="accent4"/>
        </a:solidFill>
      </dgm:spPr>
      <dgm:t>
        <a:bodyPr/>
        <a:lstStyle/>
        <a:p>
          <a:r>
            <a:rPr lang="en-US" dirty="0"/>
            <a:t>Codes &amp; </a:t>
          </a:r>
          <a:br>
            <a:rPr lang="en-US" dirty="0"/>
          </a:br>
          <a:r>
            <a:rPr lang="en-US" dirty="0"/>
            <a:t>Tools</a:t>
          </a:r>
        </a:p>
      </dgm:t>
    </dgm:pt>
    <dgm:pt modelId="{068F1D1B-8069-4619-AF65-3046B1A83B6B}" type="parTrans" cxnId="{ACBB4281-7997-4461-B45A-D0950B56B9F0}">
      <dgm:prSet/>
      <dgm:spPr/>
      <dgm:t>
        <a:bodyPr/>
        <a:lstStyle/>
        <a:p>
          <a:endParaRPr lang="en-US"/>
        </a:p>
      </dgm:t>
    </dgm:pt>
    <dgm:pt modelId="{1A136484-F3D9-494F-A346-E2DCCC693501}" type="sibTrans" cxnId="{ACBB4281-7997-4461-B45A-D0950B56B9F0}">
      <dgm:prSet/>
      <dgm:spPr/>
      <dgm:t>
        <a:bodyPr/>
        <a:lstStyle/>
        <a:p>
          <a:endParaRPr lang="en-US"/>
        </a:p>
      </dgm:t>
    </dgm:pt>
    <dgm:pt modelId="{0DA76A48-44F5-4907-B47A-69569CF73048}">
      <dgm:prSet phldrT="[Text]"/>
      <dgm:spPr>
        <a:solidFill>
          <a:schemeClr val="accent4"/>
        </a:solidFill>
      </dgm:spPr>
      <dgm:t>
        <a:bodyPr/>
        <a:lstStyle/>
        <a:p>
          <a:r>
            <a:rPr lang="en-US" dirty="0"/>
            <a:t>Outreach &amp; Community</a:t>
          </a:r>
        </a:p>
      </dgm:t>
    </dgm:pt>
    <dgm:pt modelId="{41A2F5C5-FE33-4AAE-BEF2-13C1F18A75E4}" type="parTrans" cxnId="{B3564926-2742-4740-8245-A5DD9EA47586}">
      <dgm:prSet/>
      <dgm:spPr/>
      <dgm:t>
        <a:bodyPr/>
        <a:lstStyle/>
        <a:p>
          <a:endParaRPr lang="en-US"/>
        </a:p>
      </dgm:t>
    </dgm:pt>
    <dgm:pt modelId="{4A95AF6B-B337-4A0F-8981-A68EBBA77787}" type="sibTrans" cxnId="{B3564926-2742-4740-8245-A5DD9EA47586}">
      <dgm:prSet/>
      <dgm:spPr/>
      <dgm:t>
        <a:bodyPr/>
        <a:lstStyle/>
        <a:p>
          <a:endParaRPr lang="en-US"/>
        </a:p>
      </dgm:t>
    </dgm:pt>
    <dgm:pt modelId="{6CB72669-56FC-47AA-AFBE-C6592102DECA}" type="pres">
      <dgm:prSet presAssocID="{5EB95973-E8C9-42F9-B2D3-0848F2F50C4C}" presName="diagram" presStyleCnt="0">
        <dgm:presLayoutVars>
          <dgm:chMax val="1"/>
          <dgm:dir/>
          <dgm:animLvl val="ctr"/>
          <dgm:resizeHandles val="exact"/>
        </dgm:presLayoutVars>
      </dgm:prSet>
      <dgm:spPr/>
    </dgm:pt>
    <dgm:pt modelId="{D33F40EB-DBBB-4D5C-9F78-8A9399C3992F}" type="pres">
      <dgm:prSet presAssocID="{5EB95973-E8C9-42F9-B2D3-0848F2F50C4C}" presName="matrix" presStyleCnt="0"/>
      <dgm:spPr/>
    </dgm:pt>
    <dgm:pt modelId="{E2AA1F4D-96E1-4D6B-A0C4-40F68D5F4F82}" type="pres">
      <dgm:prSet presAssocID="{5EB95973-E8C9-42F9-B2D3-0848F2F50C4C}" presName="tile1" presStyleLbl="node1" presStyleIdx="0" presStyleCnt="4"/>
      <dgm:spPr/>
    </dgm:pt>
    <dgm:pt modelId="{85B6BECA-9A96-42A3-BCD7-F7DEBFF52A3E}" type="pres">
      <dgm:prSet presAssocID="{5EB95973-E8C9-42F9-B2D3-0848F2F50C4C}" presName="tile1text" presStyleLbl="node1" presStyleIdx="0" presStyleCnt="4">
        <dgm:presLayoutVars>
          <dgm:chMax val="0"/>
          <dgm:chPref val="0"/>
          <dgm:bulletEnabled val="1"/>
        </dgm:presLayoutVars>
      </dgm:prSet>
      <dgm:spPr/>
    </dgm:pt>
    <dgm:pt modelId="{3897C7EA-E689-4D45-BE17-C518157B45FB}" type="pres">
      <dgm:prSet presAssocID="{5EB95973-E8C9-42F9-B2D3-0848F2F50C4C}" presName="tile2" presStyleLbl="node1" presStyleIdx="1" presStyleCnt="4" custLinFactX="100000" custLinFactY="-86026" custLinFactNeighborX="180098" custLinFactNeighborY="-100000"/>
      <dgm:spPr/>
    </dgm:pt>
    <dgm:pt modelId="{6C5CF529-6BED-409B-B2D9-F2360CFD478A}" type="pres">
      <dgm:prSet presAssocID="{5EB95973-E8C9-42F9-B2D3-0848F2F50C4C}" presName="tile2text" presStyleLbl="node1" presStyleIdx="1" presStyleCnt="4">
        <dgm:presLayoutVars>
          <dgm:chMax val="0"/>
          <dgm:chPref val="0"/>
          <dgm:bulletEnabled val="1"/>
        </dgm:presLayoutVars>
      </dgm:prSet>
      <dgm:spPr/>
    </dgm:pt>
    <dgm:pt modelId="{13B30B77-B66D-4AD9-8D77-A51312D0F988}" type="pres">
      <dgm:prSet presAssocID="{5EB95973-E8C9-42F9-B2D3-0848F2F50C4C}" presName="tile3" presStyleLbl="node1" presStyleIdx="2" presStyleCnt="4"/>
      <dgm:spPr/>
    </dgm:pt>
    <dgm:pt modelId="{A4FBDA0B-DA8C-410A-914C-1DA169F9AE1D}" type="pres">
      <dgm:prSet presAssocID="{5EB95973-E8C9-42F9-B2D3-0848F2F50C4C}" presName="tile3text" presStyleLbl="node1" presStyleIdx="2" presStyleCnt="4">
        <dgm:presLayoutVars>
          <dgm:chMax val="0"/>
          <dgm:chPref val="0"/>
          <dgm:bulletEnabled val="1"/>
        </dgm:presLayoutVars>
      </dgm:prSet>
      <dgm:spPr/>
    </dgm:pt>
    <dgm:pt modelId="{01D00517-E221-49B7-812F-CB53BF53E806}" type="pres">
      <dgm:prSet presAssocID="{5EB95973-E8C9-42F9-B2D3-0848F2F50C4C}" presName="tile4" presStyleLbl="node1" presStyleIdx="3" presStyleCnt="4"/>
      <dgm:spPr/>
    </dgm:pt>
    <dgm:pt modelId="{2E3FEAF6-46A5-4C5B-BB6F-51ACA4546099}" type="pres">
      <dgm:prSet presAssocID="{5EB95973-E8C9-42F9-B2D3-0848F2F50C4C}" presName="tile4text" presStyleLbl="node1" presStyleIdx="3" presStyleCnt="4">
        <dgm:presLayoutVars>
          <dgm:chMax val="0"/>
          <dgm:chPref val="0"/>
          <dgm:bulletEnabled val="1"/>
        </dgm:presLayoutVars>
      </dgm:prSet>
      <dgm:spPr/>
    </dgm:pt>
    <dgm:pt modelId="{0535D11F-A1BD-43EE-8546-31A8FD1CCF73}" type="pres">
      <dgm:prSet presAssocID="{5EB95973-E8C9-42F9-B2D3-0848F2F50C4C}" presName="centerTile" presStyleLbl="fgShp" presStyleIdx="0" presStyleCnt="1">
        <dgm:presLayoutVars>
          <dgm:chMax val="0"/>
          <dgm:chPref val="0"/>
        </dgm:presLayoutVars>
      </dgm:prSet>
      <dgm:spPr/>
    </dgm:pt>
  </dgm:ptLst>
  <dgm:cxnLst>
    <dgm:cxn modelId="{A4E6B90F-81F7-4079-BE4D-1079E2DB58E1}" srcId="{45C71916-88E9-452D-BD75-13467C854A38}" destId="{B793FFAC-A121-4418-AB18-AB989180CA82}" srcOrd="0" destOrd="0" parTransId="{1558A526-918D-4895-AD04-A7A82450184D}" sibTransId="{A5908115-563F-483A-AE80-54A0CC52F4FC}"/>
    <dgm:cxn modelId="{B3564926-2742-4740-8245-A5DD9EA47586}" srcId="{45C71916-88E9-452D-BD75-13467C854A38}" destId="{0DA76A48-44F5-4907-B47A-69569CF73048}" srcOrd="3" destOrd="0" parTransId="{41A2F5C5-FE33-4AAE-BEF2-13C1F18A75E4}" sibTransId="{4A95AF6B-B337-4A0F-8981-A68EBBA77787}"/>
    <dgm:cxn modelId="{2775573A-391E-4B96-9B9C-196D19C883F6}" type="presOf" srcId="{0DA76A48-44F5-4907-B47A-69569CF73048}" destId="{2E3FEAF6-46A5-4C5B-BB6F-51ACA4546099}" srcOrd="1" destOrd="0" presId="urn:microsoft.com/office/officeart/2005/8/layout/matrix1"/>
    <dgm:cxn modelId="{013C3663-7083-4569-B317-2CC3CB112751}" type="presOf" srcId="{0DA76A48-44F5-4907-B47A-69569CF73048}" destId="{01D00517-E221-49B7-812F-CB53BF53E806}" srcOrd="0" destOrd="0" presId="urn:microsoft.com/office/officeart/2005/8/layout/matrix1"/>
    <dgm:cxn modelId="{D02B5463-CEF2-4FF0-8039-E094840B2571}" type="presOf" srcId="{B793FFAC-A121-4418-AB18-AB989180CA82}" destId="{E2AA1F4D-96E1-4D6B-A0C4-40F68D5F4F82}" srcOrd="0" destOrd="0" presId="urn:microsoft.com/office/officeart/2005/8/layout/matrix1"/>
    <dgm:cxn modelId="{EC46827D-558A-40C0-A1E1-F2E64327A828}" srcId="{5EB95973-E8C9-42F9-B2D3-0848F2F50C4C}" destId="{45C71916-88E9-452D-BD75-13467C854A38}" srcOrd="0" destOrd="0" parTransId="{7A56CAFF-20B7-462C-BA65-5C31790E1D51}" sibTransId="{9EB1EC23-A6DF-4DA2-8174-05EF1D12B1BA}"/>
    <dgm:cxn modelId="{ACBB4281-7997-4461-B45A-D0950B56B9F0}" srcId="{45C71916-88E9-452D-BD75-13467C854A38}" destId="{0EF3C47A-A8C7-4008-B859-636A747C3E0D}" srcOrd="2" destOrd="0" parTransId="{068F1D1B-8069-4619-AF65-3046B1A83B6B}" sibTransId="{1A136484-F3D9-494F-A346-E2DCCC693501}"/>
    <dgm:cxn modelId="{AC44C884-8F38-4981-8AC4-481B4BE00396}" type="presOf" srcId="{EACE44C4-D8CC-4B4B-8032-89B51CD364C7}" destId="{3897C7EA-E689-4D45-BE17-C518157B45FB}" srcOrd="0" destOrd="0" presId="urn:microsoft.com/office/officeart/2005/8/layout/matrix1"/>
    <dgm:cxn modelId="{825D328E-AD21-45F2-84FF-404DB5EBC8F4}" type="presOf" srcId="{0EF3C47A-A8C7-4008-B859-636A747C3E0D}" destId="{A4FBDA0B-DA8C-410A-914C-1DA169F9AE1D}" srcOrd="1" destOrd="0" presId="urn:microsoft.com/office/officeart/2005/8/layout/matrix1"/>
    <dgm:cxn modelId="{E43B7DA5-316A-4FCA-98AD-DBF64039DA2C}" type="presOf" srcId="{EACE44C4-D8CC-4B4B-8032-89B51CD364C7}" destId="{6C5CF529-6BED-409B-B2D9-F2360CFD478A}" srcOrd="1" destOrd="0" presId="urn:microsoft.com/office/officeart/2005/8/layout/matrix1"/>
    <dgm:cxn modelId="{C17041A7-15E9-45CB-AC70-C9A6006E2300}" type="presOf" srcId="{0EF3C47A-A8C7-4008-B859-636A747C3E0D}" destId="{13B30B77-B66D-4AD9-8D77-A51312D0F988}" srcOrd="0" destOrd="0" presId="urn:microsoft.com/office/officeart/2005/8/layout/matrix1"/>
    <dgm:cxn modelId="{1B78B6B2-C394-4CFE-AB48-9A5E73CC5A10}" type="presOf" srcId="{45C71916-88E9-452D-BD75-13467C854A38}" destId="{0535D11F-A1BD-43EE-8546-31A8FD1CCF73}" srcOrd="0" destOrd="0" presId="urn:microsoft.com/office/officeart/2005/8/layout/matrix1"/>
    <dgm:cxn modelId="{58A8C2C1-8891-4DE1-96AE-396E83FD2514}" srcId="{45C71916-88E9-452D-BD75-13467C854A38}" destId="{EACE44C4-D8CC-4B4B-8032-89B51CD364C7}" srcOrd="1" destOrd="0" parTransId="{BEF681CE-347D-46C2-8D7F-7D103BCBC86D}" sibTransId="{AF7ECC0D-E70C-4049-8872-BCAB20D7C2C8}"/>
    <dgm:cxn modelId="{EFD16BEC-A32E-4B5D-8712-82A2C485988D}" type="presOf" srcId="{B793FFAC-A121-4418-AB18-AB989180CA82}" destId="{85B6BECA-9A96-42A3-BCD7-F7DEBFF52A3E}" srcOrd="1" destOrd="0" presId="urn:microsoft.com/office/officeart/2005/8/layout/matrix1"/>
    <dgm:cxn modelId="{670D35EE-6455-455B-9A50-7485407BD778}" type="presOf" srcId="{5EB95973-E8C9-42F9-B2D3-0848F2F50C4C}" destId="{6CB72669-56FC-47AA-AFBE-C6592102DECA}" srcOrd="0" destOrd="0" presId="urn:microsoft.com/office/officeart/2005/8/layout/matrix1"/>
    <dgm:cxn modelId="{183DEC45-58F6-4538-AC4F-22C8D39268E8}" type="presParOf" srcId="{6CB72669-56FC-47AA-AFBE-C6592102DECA}" destId="{D33F40EB-DBBB-4D5C-9F78-8A9399C3992F}" srcOrd="0" destOrd="0" presId="urn:microsoft.com/office/officeart/2005/8/layout/matrix1"/>
    <dgm:cxn modelId="{DA37553F-59D9-47F4-825C-74472EFA36EC}" type="presParOf" srcId="{D33F40EB-DBBB-4D5C-9F78-8A9399C3992F}" destId="{E2AA1F4D-96E1-4D6B-A0C4-40F68D5F4F82}" srcOrd="0" destOrd="0" presId="urn:microsoft.com/office/officeart/2005/8/layout/matrix1"/>
    <dgm:cxn modelId="{C9D605F2-86FD-4BBC-8A84-418545F0539C}" type="presParOf" srcId="{D33F40EB-DBBB-4D5C-9F78-8A9399C3992F}" destId="{85B6BECA-9A96-42A3-BCD7-F7DEBFF52A3E}" srcOrd="1" destOrd="0" presId="urn:microsoft.com/office/officeart/2005/8/layout/matrix1"/>
    <dgm:cxn modelId="{8BA3CA1B-47AD-44D0-957E-AF741CE29E8C}" type="presParOf" srcId="{D33F40EB-DBBB-4D5C-9F78-8A9399C3992F}" destId="{3897C7EA-E689-4D45-BE17-C518157B45FB}" srcOrd="2" destOrd="0" presId="urn:microsoft.com/office/officeart/2005/8/layout/matrix1"/>
    <dgm:cxn modelId="{8B529DE0-DF70-4561-B591-EFCBCE3A95ED}" type="presParOf" srcId="{D33F40EB-DBBB-4D5C-9F78-8A9399C3992F}" destId="{6C5CF529-6BED-409B-B2D9-F2360CFD478A}" srcOrd="3" destOrd="0" presId="urn:microsoft.com/office/officeart/2005/8/layout/matrix1"/>
    <dgm:cxn modelId="{25D34BE0-D1D9-470F-8A6C-DFCD4C5EDC84}" type="presParOf" srcId="{D33F40EB-DBBB-4D5C-9F78-8A9399C3992F}" destId="{13B30B77-B66D-4AD9-8D77-A51312D0F988}" srcOrd="4" destOrd="0" presId="urn:microsoft.com/office/officeart/2005/8/layout/matrix1"/>
    <dgm:cxn modelId="{4DCAB411-2E6A-4A2E-A8F9-5A3E4C53A61C}" type="presParOf" srcId="{D33F40EB-DBBB-4D5C-9F78-8A9399C3992F}" destId="{A4FBDA0B-DA8C-410A-914C-1DA169F9AE1D}" srcOrd="5" destOrd="0" presId="urn:microsoft.com/office/officeart/2005/8/layout/matrix1"/>
    <dgm:cxn modelId="{AFB62677-5D21-49BF-9D19-6D49903CCD00}" type="presParOf" srcId="{D33F40EB-DBBB-4D5C-9F78-8A9399C3992F}" destId="{01D00517-E221-49B7-812F-CB53BF53E806}" srcOrd="6" destOrd="0" presId="urn:microsoft.com/office/officeart/2005/8/layout/matrix1"/>
    <dgm:cxn modelId="{10564D52-5AEB-4671-9496-E2BB657EDACA}" type="presParOf" srcId="{D33F40EB-DBBB-4D5C-9F78-8A9399C3992F}" destId="{2E3FEAF6-46A5-4C5B-BB6F-51ACA4546099}" srcOrd="7" destOrd="0" presId="urn:microsoft.com/office/officeart/2005/8/layout/matrix1"/>
    <dgm:cxn modelId="{6FED19A5-80E5-481B-89B0-71B0794A4A29}" type="presParOf" srcId="{6CB72669-56FC-47AA-AFBE-C6592102DECA}" destId="{0535D11F-A1BD-43EE-8546-31A8FD1CCF7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B95973-E8C9-42F9-B2D3-0848F2F50C4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5C71916-88E9-452D-BD75-13467C854A38}">
      <dgm:prSet phldrT="[Text]"/>
      <dgm:spPr/>
      <dgm:t>
        <a:bodyPr/>
        <a:lstStyle/>
        <a:p>
          <a:r>
            <a:rPr lang="en-US" dirty="0"/>
            <a:t>IVC</a:t>
          </a:r>
        </a:p>
      </dgm:t>
    </dgm:pt>
    <dgm:pt modelId="{7A56CAFF-20B7-462C-BA65-5C31790E1D51}" type="parTrans" cxnId="{EC46827D-558A-40C0-A1E1-F2E64327A828}">
      <dgm:prSet/>
      <dgm:spPr/>
      <dgm:t>
        <a:bodyPr/>
        <a:lstStyle/>
        <a:p>
          <a:endParaRPr lang="en-US"/>
        </a:p>
      </dgm:t>
    </dgm:pt>
    <dgm:pt modelId="{9EB1EC23-A6DF-4DA2-8174-05EF1D12B1BA}" type="sibTrans" cxnId="{EC46827D-558A-40C0-A1E1-F2E64327A828}">
      <dgm:prSet/>
      <dgm:spPr/>
      <dgm:t>
        <a:bodyPr/>
        <a:lstStyle/>
        <a:p>
          <a:endParaRPr lang="en-US"/>
        </a:p>
      </dgm:t>
    </dgm:pt>
    <dgm:pt modelId="{B793FFAC-A121-4418-AB18-AB989180CA82}">
      <dgm:prSet phldrT="[Text]"/>
      <dgm:spPr>
        <a:solidFill>
          <a:schemeClr val="accent4"/>
        </a:solidFill>
      </dgm:spPr>
      <dgm:t>
        <a:bodyPr/>
        <a:lstStyle/>
        <a:p>
          <a:r>
            <a:rPr lang="en-US" dirty="0"/>
            <a:t>Partners &amp; </a:t>
          </a:r>
          <a:br>
            <a:rPr lang="en-US" dirty="0"/>
          </a:br>
          <a:r>
            <a:rPr lang="en-US" dirty="0"/>
            <a:t>Funding</a:t>
          </a:r>
        </a:p>
      </dgm:t>
    </dgm:pt>
    <dgm:pt modelId="{1558A526-918D-4895-AD04-A7A82450184D}" type="parTrans" cxnId="{A4E6B90F-81F7-4079-BE4D-1079E2DB58E1}">
      <dgm:prSet/>
      <dgm:spPr/>
      <dgm:t>
        <a:bodyPr/>
        <a:lstStyle/>
        <a:p>
          <a:endParaRPr lang="en-US"/>
        </a:p>
      </dgm:t>
    </dgm:pt>
    <dgm:pt modelId="{A5908115-563F-483A-AE80-54A0CC52F4FC}" type="sibTrans" cxnId="{A4E6B90F-81F7-4079-BE4D-1079E2DB58E1}">
      <dgm:prSet/>
      <dgm:spPr/>
      <dgm:t>
        <a:bodyPr/>
        <a:lstStyle/>
        <a:p>
          <a:endParaRPr lang="en-US"/>
        </a:p>
      </dgm:t>
    </dgm:pt>
    <dgm:pt modelId="{EACE44C4-D8CC-4B4B-8032-89B51CD364C7}">
      <dgm:prSet phldrT="[Text]"/>
      <dgm:spPr>
        <a:solidFill>
          <a:schemeClr val="accent4"/>
        </a:solidFill>
      </dgm:spPr>
      <dgm:t>
        <a:bodyPr/>
        <a:lstStyle/>
        <a:p>
          <a:r>
            <a:rPr lang="en-US" dirty="0"/>
            <a:t>Training &amp; </a:t>
          </a:r>
          <a:br>
            <a:rPr lang="en-US" dirty="0"/>
          </a:br>
          <a:r>
            <a:rPr lang="en-US" dirty="0"/>
            <a:t>Education</a:t>
          </a:r>
        </a:p>
      </dgm:t>
    </dgm:pt>
    <dgm:pt modelId="{BEF681CE-347D-46C2-8D7F-7D103BCBC86D}" type="parTrans" cxnId="{58A8C2C1-8891-4DE1-96AE-396E83FD2514}">
      <dgm:prSet/>
      <dgm:spPr/>
      <dgm:t>
        <a:bodyPr/>
        <a:lstStyle/>
        <a:p>
          <a:endParaRPr lang="en-US"/>
        </a:p>
      </dgm:t>
    </dgm:pt>
    <dgm:pt modelId="{AF7ECC0D-E70C-4049-8872-BCAB20D7C2C8}" type="sibTrans" cxnId="{58A8C2C1-8891-4DE1-96AE-396E83FD2514}">
      <dgm:prSet/>
      <dgm:spPr/>
      <dgm:t>
        <a:bodyPr/>
        <a:lstStyle/>
        <a:p>
          <a:endParaRPr lang="en-US"/>
        </a:p>
      </dgm:t>
    </dgm:pt>
    <dgm:pt modelId="{0EF3C47A-A8C7-4008-B859-636A747C3E0D}">
      <dgm:prSet phldrT="[Text]"/>
      <dgm:spPr/>
      <dgm:t>
        <a:bodyPr/>
        <a:lstStyle/>
        <a:p>
          <a:r>
            <a:rPr lang="en-US" dirty="0"/>
            <a:t>Codes &amp; </a:t>
          </a:r>
          <a:br>
            <a:rPr lang="en-US" dirty="0"/>
          </a:br>
          <a:r>
            <a:rPr lang="en-US" dirty="0"/>
            <a:t>Tools</a:t>
          </a:r>
        </a:p>
      </dgm:t>
    </dgm:pt>
    <dgm:pt modelId="{068F1D1B-8069-4619-AF65-3046B1A83B6B}" type="parTrans" cxnId="{ACBB4281-7997-4461-B45A-D0950B56B9F0}">
      <dgm:prSet/>
      <dgm:spPr/>
      <dgm:t>
        <a:bodyPr/>
        <a:lstStyle/>
        <a:p>
          <a:endParaRPr lang="en-US"/>
        </a:p>
      </dgm:t>
    </dgm:pt>
    <dgm:pt modelId="{1A136484-F3D9-494F-A346-E2DCCC693501}" type="sibTrans" cxnId="{ACBB4281-7997-4461-B45A-D0950B56B9F0}">
      <dgm:prSet/>
      <dgm:spPr/>
      <dgm:t>
        <a:bodyPr/>
        <a:lstStyle/>
        <a:p>
          <a:endParaRPr lang="en-US"/>
        </a:p>
      </dgm:t>
    </dgm:pt>
    <dgm:pt modelId="{0DA76A48-44F5-4907-B47A-69569CF73048}">
      <dgm:prSet phldrT="[Text]"/>
      <dgm:spPr>
        <a:solidFill>
          <a:schemeClr val="accent4"/>
        </a:solidFill>
      </dgm:spPr>
      <dgm:t>
        <a:bodyPr/>
        <a:lstStyle/>
        <a:p>
          <a:r>
            <a:rPr lang="en-US" dirty="0"/>
            <a:t>Outreach &amp; Community</a:t>
          </a:r>
        </a:p>
      </dgm:t>
    </dgm:pt>
    <dgm:pt modelId="{41A2F5C5-FE33-4AAE-BEF2-13C1F18A75E4}" type="parTrans" cxnId="{B3564926-2742-4740-8245-A5DD9EA47586}">
      <dgm:prSet/>
      <dgm:spPr/>
      <dgm:t>
        <a:bodyPr/>
        <a:lstStyle/>
        <a:p>
          <a:endParaRPr lang="en-US"/>
        </a:p>
      </dgm:t>
    </dgm:pt>
    <dgm:pt modelId="{4A95AF6B-B337-4A0F-8981-A68EBBA77787}" type="sibTrans" cxnId="{B3564926-2742-4740-8245-A5DD9EA47586}">
      <dgm:prSet/>
      <dgm:spPr/>
      <dgm:t>
        <a:bodyPr/>
        <a:lstStyle/>
        <a:p>
          <a:endParaRPr lang="en-US"/>
        </a:p>
      </dgm:t>
    </dgm:pt>
    <dgm:pt modelId="{6CB72669-56FC-47AA-AFBE-C6592102DECA}" type="pres">
      <dgm:prSet presAssocID="{5EB95973-E8C9-42F9-B2D3-0848F2F50C4C}" presName="diagram" presStyleCnt="0">
        <dgm:presLayoutVars>
          <dgm:chMax val="1"/>
          <dgm:dir/>
          <dgm:animLvl val="ctr"/>
          <dgm:resizeHandles val="exact"/>
        </dgm:presLayoutVars>
      </dgm:prSet>
      <dgm:spPr/>
    </dgm:pt>
    <dgm:pt modelId="{D33F40EB-DBBB-4D5C-9F78-8A9399C3992F}" type="pres">
      <dgm:prSet presAssocID="{5EB95973-E8C9-42F9-B2D3-0848F2F50C4C}" presName="matrix" presStyleCnt="0"/>
      <dgm:spPr/>
    </dgm:pt>
    <dgm:pt modelId="{E2AA1F4D-96E1-4D6B-A0C4-40F68D5F4F82}" type="pres">
      <dgm:prSet presAssocID="{5EB95973-E8C9-42F9-B2D3-0848F2F50C4C}" presName="tile1" presStyleLbl="node1" presStyleIdx="0" presStyleCnt="4"/>
      <dgm:spPr/>
    </dgm:pt>
    <dgm:pt modelId="{85B6BECA-9A96-42A3-BCD7-F7DEBFF52A3E}" type="pres">
      <dgm:prSet presAssocID="{5EB95973-E8C9-42F9-B2D3-0848F2F50C4C}" presName="tile1text" presStyleLbl="node1" presStyleIdx="0" presStyleCnt="4">
        <dgm:presLayoutVars>
          <dgm:chMax val="0"/>
          <dgm:chPref val="0"/>
          <dgm:bulletEnabled val="1"/>
        </dgm:presLayoutVars>
      </dgm:prSet>
      <dgm:spPr/>
    </dgm:pt>
    <dgm:pt modelId="{3897C7EA-E689-4D45-BE17-C518157B45FB}" type="pres">
      <dgm:prSet presAssocID="{5EB95973-E8C9-42F9-B2D3-0848F2F50C4C}" presName="tile2" presStyleLbl="node1" presStyleIdx="1" presStyleCnt="4" custLinFactX="100000" custLinFactY="-86026" custLinFactNeighborX="180098" custLinFactNeighborY="-100000"/>
      <dgm:spPr/>
    </dgm:pt>
    <dgm:pt modelId="{6C5CF529-6BED-409B-B2D9-F2360CFD478A}" type="pres">
      <dgm:prSet presAssocID="{5EB95973-E8C9-42F9-B2D3-0848F2F50C4C}" presName="tile2text" presStyleLbl="node1" presStyleIdx="1" presStyleCnt="4">
        <dgm:presLayoutVars>
          <dgm:chMax val="0"/>
          <dgm:chPref val="0"/>
          <dgm:bulletEnabled val="1"/>
        </dgm:presLayoutVars>
      </dgm:prSet>
      <dgm:spPr/>
    </dgm:pt>
    <dgm:pt modelId="{13B30B77-B66D-4AD9-8D77-A51312D0F988}" type="pres">
      <dgm:prSet presAssocID="{5EB95973-E8C9-42F9-B2D3-0848F2F50C4C}" presName="tile3" presStyleLbl="node1" presStyleIdx="2" presStyleCnt="4"/>
      <dgm:spPr/>
    </dgm:pt>
    <dgm:pt modelId="{A4FBDA0B-DA8C-410A-914C-1DA169F9AE1D}" type="pres">
      <dgm:prSet presAssocID="{5EB95973-E8C9-42F9-B2D3-0848F2F50C4C}" presName="tile3text" presStyleLbl="node1" presStyleIdx="2" presStyleCnt="4">
        <dgm:presLayoutVars>
          <dgm:chMax val="0"/>
          <dgm:chPref val="0"/>
          <dgm:bulletEnabled val="1"/>
        </dgm:presLayoutVars>
      </dgm:prSet>
      <dgm:spPr/>
    </dgm:pt>
    <dgm:pt modelId="{01D00517-E221-49B7-812F-CB53BF53E806}" type="pres">
      <dgm:prSet presAssocID="{5EB95973-E8C9-42F9-B2D3-0848F2F50C4C}" presName="tile4" presStyleLbl="node1" presStyleIdx="3" presStyleCnt="4"/>
      <dgm:spPr/>
    </dgm:pt>
    <dgm:pt modelId="{2E3FEAF6-46A5-4C5B-BB6F-51ACA4546099}" type="pres">
      <dgm:prSet presAssocID="{5EB95973-E8C9-42F9-B2D3-0848F2F50C4C}" presName="tile4text" presStyleLbl="node1" presStyleIdx="3" presStyleCnt="4">
        <dgm:presLayoutVars>
          <dgm:chMax val="0"/>
          <dgm:chPref val="0"/>
          <dgm:bulletEnabled val="1"/>
        </dgm:presLayoutVars>
      </dgm:prSet>
      <dgm:spPr/>
    </dgm:pt>
    <dgm:pt modelId="{0535D11F-A1BD-43EE-8546-31A8FD1CCF73}" type="pres">
      <dgm:prSet presAssocID="{5EB95973-E8C9-42F9-B2D3-0848F2F50C4C}" presName="centerTile" presStyleLbl="fgShp" presStyleIdx="0" presStyleCnt="1">
        <dgm:presLayoutVars>
          <dgm:chMax val="0"/>
          <dgm:chPref val="0"/>
        </dgm:presLayoutVars>
      </dgm:prSet>
      <dgm:spPr/>
    </dgm:pt>
  </dgm:ptLst>
  <dgm:cxnLst>
    <dgm:cxn modelId="{A4E6B90F-81F7-4079-BE4D-1079E2DB58E1}" srcId="{45C71916-88E9-452D-BD75-13467C854A38}" destId="{B793FFAC-A121-4418-AB18-AB989180CA82}" srcOrd="0" destOrd="0" parTransId="{1558A526-918D-4895-AD04-A7A82450184D}" sibTransId="{A5908115-563F-483A-AE80-54A0CC52F4FC}"/>
    <dgm:cxn modelId="{B3564926-2742-4740-8245-A5DD9EA47586}" srcId="{45C71916-88E9-452D-BD75-13467C854A38}" destId="{0DA76A48-44F5-4907-B47A-69569CF73048}" srcOrd="3" destOrd="0" parTransId="{41A2F5C5-FE33-4AAE-BEF2-13C1F18A75E4}" sibTransId="{4A95AF6B-B337-4A0F-8981-A68EBBA77787}"/>
    <dgm:cxn modelId="{2775573A-391E-4B96-9B9C-196D19C883F6}" type="presOf" srcId="{0DA76A48-44F5-4907-B47A-69569CF73048}" destId="{2E3FEAF6-46A5-4C5B-BB6F-51ACA4546099}" srcOrd="1" destOrd="0" presId="urn:microsoft.com/office/officeart/2005/8/layout/matrix1"/>
    <dgm:cxn modelId="{013C3663-7083-4569-B317-2CC3CB112751}" type="presOf" srcId="{0DA76A48-44F5-4907-B47A-69569CF73048}" destId="{01D00517-E221-49B7-812F-CB53BF53E806}" srcOrd="0" destOrd="0" presId="urn:microsoft.com/office/officeart/2005/8/layout/matrix1"/>
    <dgm:cxn modelId="{D02B5463-CEF2-4FF0-8039-E094840B2571}" type="presOf" srcId="{B793FFAC-A121-4418-AB18-AB989180CA82}" destId="{E2AA1F4D-96E1-4D6B-A0C4-40F68D5F4F82}" srcOrd="0" destOrd="0" presId="urn:microsoft.com/office/officeart/2005/8/layout/matrix1"/>
    <dgm:cxn modelId="{EC46827D-558A-40C0-A1E1-F2E64327A828}" srcId="{5EB95973-E8C9-42F9-B2D3-0848F2F50C4C}" destId="{45C71916-88E9-452D-BD75-13467C854A38}" srcOrd="0" destOrd="0" parTransId="{7A56CAFF-20B7-462C-BA65-5C31790E1D51}" sibTransId="{9EB1EC23-A6DF-4DA2-8174-05EF1D12B1BA}"/>
    <dgm:cxn modelId="{ACBB4281-7997-4461-B45A-D0950B56B9F0}" srcId="{45C71916-88E9-452D-BD75-13467C854A38}" destId="{0EF3C47A-A8C7-4008-B859-636A747C3E0D}" srcOrd="2" destOrd="0" parTransId="{068F1D1B-8069-4619-AF65-3046B1A83B6B}" sibTransId="{1A136484-F3D9-494F-A346-E2DCCC693501}"/>
    <dgm:cxn modelId="{AC44C884-8F38-4981-8AC4-481B4BE00396}" type="presOf" srcId="{EACE44C4-D8CC-4B4B-8032-89B51CD364C7}" destId="{3897C7EA-E689-4D45-BE17-C518157B45FB}" srcOrd="0" destOrd="0" presId="urn:microsoft.com/office/officeart/2005/8/layout/matrix1"/>
    <dgm:cxn modelId="{825D328E-AD21-45F2-84FF-404DB5EBC8F4}" type="presOf" srcId="{0EF3C47A-A8C7-4008-B859-636A747C3E0D}" destId="{A4FBDA0B-DA8C-410A-914C-1DA169F9AE1D}" srcOrd="1" destOrd="0" presId="urn:microsoft.com/office/officeart/2005/8/layout/matrix1"/>
    <dgm:cxn modelId="{E43B7DA5-316A-4FCA-98AD-DBF64039DA2C}" type="presOf" srcId="{EACE44C4-D8CC-4B4B-8032-89B51CD364C7}" destId="{6C5CF529-6BED-409B-B2D9-F2360CFD478A}" srcOrd="1" destOrd="0" presId="urn:microsoft.com/office/officeart/2005/8/layout/matrix1"/>
    <dgm:cxn modelId="{C17041A7-15E9-45CB-AC70-C9A6006E2300}" type="presOf" srcId="{0EF3C47A-A8C7-4008-B859-636A747C3E0D}" destId="{13B30B77-B66D-4AD9-8D77-A51312D0F988}" srcOrd="0" destOrd="0" presId="urn:microsoft.com/office/officeart/2005/8/layout/matrix1"/>
    <dgm:cxn modelId="{1B78B6B2-C394-4CFE-AB48-9A5E73CC5A10}" type="presOf" srcId="{45C71916-88E9-452D-BD75-13467C854A38}" destId="{0535D11F-A1BD-43EE-8546-31A8FD1CCF73}" srcOrd="0" destOrd="0" presId="urn:microsoft.com/office/officeart/2005/8/layout/matrix1"/>
    <dgm:cxn modelId="{58A8C2C1-8891-4DE1-96AE-396E83FD2514}" srcId="{45C71916-88E9-452D-BD75-13467C854A38}" destId="{EACE44C4-D8CC-4B4B-8032-89B51CD364C7}" srcOrd="1" destOrd="0" parTransId="{BEF681CE-347D-46C2-8D7F-7D103BCBC86D}" sibTransId="{AF7ECC0D-E70C-4049-8872-BCAB20D7C2C8}"/>
    <dgm:cxn modelId="{EFD16BEC-A32E-4B5D-8712-82A2C485988D}" type="presOf" srcId="{B793FFAC-A121-4418-AB18-AB989180CA82}" destId="{85B6BECA-9A96-42A3-BCD7-F7DEBFF52A3E}" srcOrd="1" destOrd="0" presId="urn:microsoft.com/office/officeart/2005/8/layout/matrix1"/>
    <dgm:cxn modelId="{670D35EE-6455-455B-9A50-7485407BD778}" type="presOf" srcId="{5EB95973-E8C9-42F9-B2D3-0848F2F50C4C}" destId="{6CB72669-56FC-47AA-AFBE-C6592102DECA}" srcOrd="0" destOrd="0" presId="urn:microsoft.com/office/officeart/2005/8/layout/matrix1"/>
    <dgm:cxn modelId="{183DEC45-58F6-4538-AC4F-22C8D39268E8}" type="presParOf" srcId="{6CB72669-56FC-47AA-AFBE-C6592102DECA}" destId="{D33F40EB-DBBB-4D5C-9F78-8A9399C3992F}" srcOrd="0" destOrd="0" presId="urn:microsoft.com/office/officeart/2005/8/layout/matrix1"/>
    <dgm:cxn modelId="{DA37553F-59D9-47F4-825C-74472EFA36EC}" type="presParOf" srcId="{D33F40EB-DBBB-4D5C-9F78-8A9399C3992F}" destId="{E2AA1F4D-96E1-4D6B-A0C4-40F68D5F4F82}" srcOrd="0" destOrd="0" presId="urn:microsoft.com/office/officeart/2005/8/layout/matrix1"/>
    <dgm:cxn modelId="{C9D605F2-86FD-4BBC-8A84-418545F0539C}" type="presParOf" srcId="{D33F40EB-DBBB-4D5C-9F78-8A9399C3992F}" destId="{85B6BECA-9A96-42A3-BCD7-F7DEBFF52A3E}" srcOrd="1" destOrd="0" presId="urn:microsoft.com/office/officeart/2005/8/layout/matrix1"/>
    <dgm:cxn modelId="{8BA3CA1B-47AD-44D0-957E-AF741CE29E8C}" type="presParOf" srcId="{D33F40EB-DBBB-4D5C-9F78-8A9399C3992F}" destId="{3897C7EA-E689-4D45-BE17-C518157B45FB}" srcOrd="2" destOrd="0" presId="urn:microsoft.com/office/officeart/2005/8/layout/matrix1"/>
    <dgm:cxn modelId="{8B529DE0-DF70-4561-B591-EFCBCE3A95ED}" type="presParOf" srcId="{D33F40EB-DBBB-4D5C-9F78-8A9399C3992F}" destId="{6C5CF529-6BED-409B-B2D9-F2360CFD478A}" srcOrd="3" destOrd="0" presId="urn:microsoft.com/office/officeart/2005/8/layout/matrix1"/>
    <dgm:cxn modelId="{25D34BE0-D1D9-470F-8A6C-DFCD4C5EDC84}" type="presParOf" srcId="{D33F40EB-DBBB-4D5C-9F78-8A9399C3992F}" destId="{13B30B77-B66D-4AD9-8D77-A51312D0F988}" srcOrd="4" destOrd="0" presId="urn:microsoft.com/office/officeart/2005/8/layout/matrix1"/>
    <dgm:cxn modelId="{4DCAB411-2E6A-4A2E-A8F9-5A3E4C53A61C}" type="presParOf" srcId="{D33F40EB-DBBB-4D5C-9F78-8A9399C3992F}" destId="{A4FBDA0B-DA8C-410A-914C-1DA169F9AE1D}" srcOrd="5" destOrd="0" presId="urn:microsoft.com/office/officeart/2005/8/layout/matrix1"/>
    <dgm:cxn modelId="{AFB62677-5D21-49BF-9D19-6D49903CCD00}" type="presParOf" srcId="{D33F40EB-DBBB-4D5C-9F78-8A9399C3992F}" destId="{01D00517-E221-49B7-812F-CB53BF53E806}" srcOrd="6" destOrd="0" presId="urn:microsoft.com/office/officeart/2005/8/layout/matrix1"/>
    <dgm:cxn modelId="{10564D52-5AEB-4671-9496-E2BB657EDACA}" type="presParOf" srcId="{D33F40EB-DBBB-4D5C-9F78-8A9399C3992F}" destId="{2E3FEAF6-46A5-4C5B-BB6F-51ACA4546099}" srcOrd="7" destOrd="0" presId="urn:microsoft.com/office/officeart/2005/8/layout/matrix1"/>
    <dgm:cxn modelId="{6FED19A5-80E5-481B-89B0-71B0794A4A29}" type="presParOf" srcId="{6CB72669-56FC-47AA-AFBE-C6592102DECA}" destId="{0535D11F-A1BD-43EE-8546-31A8FD1CCF7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B95973-E8C9-42F9-B2D3-0848F2F50C4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5C71916-88E9-452D-BD75-13467C854A38}">
      <dgm:prSet phldrT="[Text]"/>
      <dgm:spPr/>
      <dgm:t>
        <a:bodyPr/>
        <a:lstStyle/>
        <a:p>
          <a:r>
            <a:rPr lang="en-US" dirty="0"/>
            <a:t>IVC</a:t>
          </a:r>
        </a:p>
      </dgm:t>
    </dgm:pt>
    <dgm:pt modelId="{7A56CAFF-20B7-462C-BA65-5C31790E1D51}" type="parTrans" cxnId="{EC46827D-558A-40C0-A1E1-F2E64327A828}">
      <dgm:prSet/>
      <dgm:spPr/>
      <dgm:t>
        <a:bodyPr/>
        <a:lstStyle/>
        <a:p>
          <a:endParaRPr lang="en-US"/>
        </a:p>
      </dgm:t>
    </dgm:pt>
    <dgm:pt modelId="{9EB1EC23-A6DF-4DA2-8174-05EF1D12B1BA}" type="sibTrans" cxnId="{EC46827D-558A-40C0-A1E1-F2E64327A828}">
      <dgm:prSet/>
      <dgm:spPr/>
      <dgm:t>
        <a:bodyPr/>
        <a:lstStyle/>
        <a:p>
          <a:endParaRPr lang="en-US"/>
        </a:p>
      </dgm:t>
    </dgm:pt>
    <dgm:pt modelId="{B793FFAC-A121-4418-AB18-AB989180CA82}">
      <dgm:prSet phldrT="[Text]"/>
      <dgm:spPr>
        <a:solidFill>
          <a:schemeClr val="accent4"/>
        </a:solidFill>
      </dgm:spPr>
      <dgm:t>
        <a:bodyPr/>
        <a:lstStyle/>
        <a:p>
          <a:r>
            <a:rPr lang="en-US" dirty="0"/>
            <a:t>Partners &amp; </a:t>
          </a:r>
          <a:br>
            <a:rPr lang="en-US" dirty="0"/>
          </a:br>
          <a:r>
            <a:rPr lang="en-US" dirty="0"/>
            <a:t>Funding</a:t>
          </a:r>
        </a:p>
      </dgm:t>
    </dgm:pt>
    <dgm:pt modelId="{1558A526-918D-4895-AD04-A7A82450184D}" type="parTrans" cxnId="{A4E6B90F-81F7-4079-BE4D-1079E2DB58E1}">
      <dgm:prSet/>
      <dgm:spPr/>
      <dgm:t>
        <a:bodyPr/>
        <a:lstStyle/>
        <a:p>
          <a:endParaRPr lang="en-US"/>
        </a:p>
      </dgm:t>
    </dgm:pt>
    <dgm:pt modelId="{A5908115-563F-483A-AE80-54A0CC52F4FC}" type="sibTrans" cxnId="{A4E6B90F-81F7-4079-BE4D-1079E2DB58E1}">
      <dgm:prSet/>
      <dgm:spPr/>
      <dgm:t>
        <a:bodyPr/>
        <a:lstStyle/>
        <a:p>
          <a:endParaRPr lang="en-US"/>
        </a:p>
      </dgm:t>
    </dgm:pt>
    <dgm:pt modelId="{EACE44C4-D8CC-4B4B-8032-89B51CD364C7}">
      <dgm:prSet phldrT="[Text]"/>
      <dgm:spPr>
        <a:solidFill>
          <a:schemeClr val="accent4"/>
        </a:solidFill>
      </dgm:spPr>
      <dgm:t>
        <a:bodyPr/>
        <a:lstStyle/>
        <a:p>
          <a:r>
            <a:rPr lang="en-US" dirty="0"/>
            <a:t>Training &amp; </a:t>
          </a:r>
          <a:br>
            <a:rPr lang="en-US" dirty="0"/>
          </a:br>
          <a:r>
            <a:rPr lang="en-US" dirty="0"/>
            <a:t>Education</a:t>
          </a:r>
        </a:p>
      </dgm:t>
    </dgm:pt>
    <dgm:pt modelId="{BEF681CE-347D-46C2-8D7F-7D103BCBC86D}" type="parTrans" cxnId="{58A8C2C1-8891-4DE1-96AE-396E83FD2514}">
      <dgm:prSet/>
      <dgm:spPr/>
      <dgm:t>
        <a:bodyPr/>
        <a:lstStyle/>
        <a:p>
          <a:endParaRPr lang="en-US"/>
        </a:p>
      </dgm:t>
    </dgm:pt>
    <dgm:pt modelId="{AF7ECC0D-E70C-4049-8872-BCAB20D7C2C8}" type="sibTrans" cxnId="{58A8C2C1-8891-4DE1-96AE-396E83FD2514}">
      <dgm:prSet/>
      <dgm:spPr/>
      <dgm:t>
        <a:bodyPr/>
        <a:lstStyle/>
        <a:p>
          <a:endParaRPr lang="en-US"/>
        </a:p>
      </dgm:t>
    </dgm:pt>
    <dgm:pt modelId="{0EF3C47A-A8C7-4008-B859-636A747C3E0D}">
      <dgm:prSet phldrT="[Text]"/>
      <dgm:spPr>
        <a:solidFill>
          <a:schemeClr val="accent4"/>
        </a:solidFill>
      </dgm:spPr>
      <dgm:t>
        <a:bodyPr/>
        <a:lstStyle/>
        <a:p>
          <a:r>
            <a:rPr lang="en-US" dirty="0"/>
            <a:t>Codes &amp; </a:t>
          </a:r>
          <a:br>
            <a:rPr lang="en-US" dirty="0"/>
          </a:br>
          <a:r>
            <a:rPr lang="en-US" dirty="0"/>
            <a:t>Tools</a:t>
          </a:r>
        </a:p>
      </dgm:t>
    </dgm:pt>
    <dgm:pt modelId="{068F1D1B-8069-4619-AF65-3046B1A83B6B}" type="parTrans" cxnId="{ACBB4281-7997-4461-B45A-D0950B56B9F0}">
      <dgm:prSet/>
      <dgm:spPr/>
      <dgm:t>
        <a:bodyPr/>
        <a:lstStyle/>
        <a:p>
          <a:endParaRPr lang="en-US"/>
        </a:p>
      </dgm:t>
    </dgm:pt>
    <dgm:pt modelId="{1A136484-F3D9-494F-A346-E2DCCC693501}" type="sibTrans" cxnId="{ACBB4281-7997-4461-B45A-D0950B56B9F0}">
      <dgm:prSet/>
      <dgm:spPr/>
      <dgm:t>
        <a:bodyPr/>
        <a:lstStyle/>
        <a:p>
          <a:endParaRPr lang="en-US"/>
        </a:p>
      </dgm:t>
    </dgm:pt>
    <dgm:pt modelId="{0DA76A48-44F5-4907-B47A-69569CF73048}">
      <dgm:prSet phldrT="[Text]"/>
      <dgm:spPr/>
      <dgm:t>
        <a:bodyPr/>
        <a:lstStyle/>
        <a:p>
          <a:r>
            <a:rPr lang="en-US" dirty="0"/>
            <a:t>Outreach &amp; Community</a:t>
          </a:r>
        </a:p>
      </dgm:t>
    </dgm:pt>
    <dgm:pt modelId="{41A2F5C5-FE33-4AAE-BEF2-13C1F18A75E4}" type="parTrans" cxnId="{B3564926-2742-4740-8245-A5DD9EA47586}">
      <dgm:prSet/>
      <dgm:spPr/>
      <dgm:t>
        <a:bodyPr/>
        <a:lstStyle/>
        <a:p>
          <a:endParaRPr lang="en-US"/>
        </a:p>
      </dgm:t>
    </dgm:pt>
    <dgm:pt modelId="{4A95AF6B-B337-4A0F-8981-A68EBBA77787}" type="sibTrans" cxnId="{B3564926-2742-4740-8245-A5DD9EA47586}">
      <dgm:prSet/>
      <dgm:spPr/>
      <dgm:t>
        <a:bodyPr/>
        <a:lstStyle/>
        <a:p>
          <a:endParaRPr lang="en-US"/>
        </a:p>
      </dgm:t>
    </dgm:pt>
    <dgm:pt modelId="{6CB72669-56FC-47AA-AFBE-C6592102DECA}" type="pres">
      <dgm:prSet presAssocID="{5EB95973-E8C9-42F9-B2D3-0848F2F50C4C}" presName="diagram" presStyleCnt="0">
        <dgm:presLayoutVars>
          <dgm:chMax val="1"/>
          <dgm:dir/>
          <dgm:animLvl val="ctr"/>
          <dgm:resizeHandles val="exact"/>
        </dgm:presLayoutVars>
      </dgm:prSet>
      <dgm:spPr/>
    </dgm:pt>
    <dgm:pt modelId="{D33F40EB-DBBB-4D5C-9F78-8A9399C3992F}" type="pres">
      <dgm:prSet presAssocID="{5EB95973-E8C9-42F9-B2D3-0848F2F50C4C}" presName="matrix" presStyleCnt="0"/>
      <dgm:spPr/>
    </dgm:pt>
    <dgm:pt modelId="{E2AA1F4D-96E1-4D6B-A0C4-40F68D5F4F82}" type="pres">
      <dgm:prSet presAssocID="{5EB95973-E8C9-42F9-B2D3-0848F2F50C4C}" presName="tile1" presStyleLbl="node1" presStyleIdx="0" presStyleCnt="4"/>
      <dgm:spPr/>
    </dgm:pt>
    <dgm:pt modelId="{85B6BECA-9A96-42A3-BCD7-F7DEBFF52A3E}" type="pres">
      <dgm:prSet presAssocID="{5EB95973-E8C9-42F9-B2D3-0848F2F50C4C}" presName="tile1text" presStyleLbl="node1" presStyleIdx="0" presStyleCnt="4">
        <dgm:presLayoutVars>
          <dgm:chMax val="0"/>
          <dgm:chPref val="0"/>
          <dgm:bulletEnabled val="1"/>
        </dgm:presLayoutVars>
      </dgm:prSet>
      <dgm:spPr/>
    </dgm:pt>
    <dgm:pt modelId="{3897C7EA-E689-4D45-BE17-C518157B45FB}" type="pres">
      <dgm:prSet presAssocID="{5EB95973-E8C9-42F9-B2D3-0848F2F50C4C}" presName="tile2" presStyleLbl="node1" presStyleIdx="1" presStyleCnt="4" custLinFactX="100000" custLinFactY="-86026" custLinFactNeighborX="180098" custLinFactNeighborY="-100000"/>
      <dgm:spPr/>
    </dgm:pt>
    <dgm:pt modelId="{6C5CF529-6BED-409B-B2D9-F2360CFD478A}" type="pres">
      <dgm:prSet presAssocID="{5EB95973-E8C9-42F9-B2D3-0848F2F50C4C}" presName="tile2text" presStyleLbl="node1" presStyleIdx="1" presStyleCnt="4">
        <dgm:presLayoutVars>
          <dgm:chMax val="0"/>
          <dgm:chPref val="0"/>
          <dgm:bulletEnabled val="1"/>
        </dgm:presLayoutVars>
      </dgm:prSet>
      <dgm:spPr/>
    </dgm:pt>
    <dgm:pt modelId="{13B30B77-B66D-4AD9-8D77-A51312D0F988}" type="pres">
      <dgm:prSet presAssocID="{5EB95973-E8C9-42F9-B2D3-0848F2F50C4C}" presName="tile3" presStyleLbl="node1" presStyleIdx="2" presStyleCnt="4"/>
      <dgm:spPr/>
    </dgm:pt>
    <dgm:pt modelId="{A4FBDA0B-DA8C-410A-914C-1DA169F9AE1D}" type="pres">
      <dgm:prSet presAssocID="{5EB95973-E8C9-42F9-B2D3-0848F2F50C4C}" presName="tile3text" presStyleLbl="node1" presStyleIdx="2" presStyleCnt="4">
        <dgm:presLayoutVars>
          <dgm:chMax val="0"/>
          <dgm:chPref val="0"/>
          <dgm:bulletEnabled val="1"/>
        </dgm:presLayoutVars>
      </dgm:prSet>
      <dgm:spPr/>
    </dgm:pt>
    <dgm:pt modelId="{01D00517-E221-49B7-812F-CB53BF53E806}" type="pres">
      <dgm:prSet presAssocID="{5EB95973-E8C9-42F9-B2D3-0848F2F50C4C}" presName="tile4" presStyleLbl="node1" presStyleIdx="3" presStyleCnt="4"/>
      <dgm:spPr/>
    </dgm:pt>
    <dgm:pt modelId="{2E3FEAF6-46A5-4C5B-BB6F-51ACA4546099}" type="pres">
      <dgm:prSet presAssocID="{5EB95973-E8C9-42F9-B2D3-0848F2F50C4C}" presName="tile4text" presStyleLbl="node1" presStyleIdx="3" presStyleCnt="4">
        <dgm:presLayoutVars>
          <dgm:chMax val="0"/>
          <dgm:chPref val="0"/>
          <dgm:bulletEnabled val="1"/>
        </dgm:presLayoutVars>
      </dgm:prSet>
      <dgm:spPr/>
    </dgm:pt>
    <dgm:pt modelId="{0535D11F-A1BD-43EE-8546-31A8FD1CCF73}" type="pres">
      <dgm:prSet presAssocID="{5EB95973-E8C9-42F9-B2D3-0848F2F50C4C}" presName="centerTile" presStyleLbl="fgShp" presStyleIdx="0" presStyleCnt="1">
        <dgm:presLayoutVars>
          <dgm:chMax val="0"/>
          <dgm:chPref val="0"/>
        </dgm:presLayoutVars>
      </dgm:prSet>
      <dgm:spPr/>
    </dgm:pt>
  </dgm:ptLst>
  <dgm:cxnLst>
    <dgm:cxn modelId="{A4E6B90F-81F7-4079-BE4D-1079E2DB58E1}" srcId="{45C71916-88E9-452D-BD75-13467C854A38}" destId="{B793FFAC-A121-4418-AB18-AB989180CA82}" srcOrd="0" destOrd="0" parTransId="{1558A526-918D-4895-AD04-A7A82450184D}" sibTransId="{A5908115-563F-483A-AE80-54A0CC52F4FC}"/>
    <dgm:cxn modelId="{B3564926-2742-4740-8245-A5DD9EA47586}" srcId="{45C71916-88E9-452D-BD75-13467C854A38}" destId="{0DA76A48-44F5-4907-B47A-69569CF73048}" srcOrd="3" destOrd="0" parTransId="{41A2F5C5-FE33-4AAE-BEF2-13C1F18A75E4}" sibTransId="{4A95AF6B-B337-4A0F-8981-A68EBBA77787}"/>
    <dgm:cxn modelId="{2775573A-391E-4B96-9B9C-196D19C883F6}" type="presOf" srcId="{0DA76A48-44F5-4907-B47A-69569CF73048}" destId="{2E3FEAF6-46A5-4C5B-BB6F-51ACA4546099}" srcOrd="1" destOrd="0" presId="urn:microsoft.com/office/officeart/2005/8/layout/matrix1"/>
    <dgm:cxn modelId="{013C3663-7083-4569-B317-2CC3CB112751}" type="presOf" srcId="{0DA76A48-44F5-4907-B47A-69569CF73048}" destId="{01D00517-E221-49B7-812F-CB53BF53E806}" srcOrd="0" destOrd="0" presId="urn:microsoft.com/office/officeart/2005/8/layout/matrix1"/>
    <dgm:cxn modelId="{D02B5463-CEF2-4FF0-8039-E094840B2571}" type="presOf" srcId="{B793FFAC-A121-4418-AB18-AB989180CA82}" destId="{E2AA1F4D-96E1-4D6B-A0C4-40F68D5F4F82}" srcOrd="0" destOrd="0" presId="urn:microsoft.com/office/officeart/2005/8/layout/matrix1"/>
    <dgm:cxn modelId="{EC46827D-558A-40C0-A1E1-F2E64327A828}" srcId="{5EB95973-E8C9-42F9-B2D3-0848F2F50C4C}" destId="{45C71916-88E9-452D-BD75-13467C854A38}" srcOrd="0" destOrd="0" parTransId="{7A56CAFF-20B7-462C-BA65-5C31790E1D51}" sibTransId="{9EB1EC23-A6DF-4DA2-8174-05EF1D12B1BA}"/>
    <dgm:cxn modelId="{ACBB4281-7997-4461-B45A-D0950B56B9F0}" srcId="{45C71916-88E9-452D-BD75-13467C854A38}" destId="{0EF3C47A-A8C7-4008-B859-636A747C3E0D}" srcOrd="2" destOrd="0" parTransId="{068F1D1B-8069-4619-AF65-3046B1A83B6B}" sibTransId="{1A136484-F3D9-494F-A346-E2DCCC693501}"/>
    <dgm:cxn modelId="{AC44C884-8F38-4981-8AC4-481B4BE00396}" type="presOf" srcId="{EACE44C4-D8CC-4B4B-8032-89B51CD364C7}" destId="{3897C7EA-E689-4D45-BE17-C518157B45FB}" srcOrd="0" destOrd="0" presId="urn:microsoft.com/office/officeart/2005/8/layout/matrix1"/>
    <dgm:cxn modelId="{825D328E-AD21-45F2-84FF-404DB5EBC8F4}" type="presOf" srcId="{0EF3C47A-A8C7-4008-B859-636A747C3E0D}" destId="{A4FBDA0B-DA8C-410A-914C-1DA169F9AE1D}" srcOrd="1" destOrd="0" presId="urn:microsoft.com/office/officeart/2005/8/layout/matrix1"/>
    <dgm:cxn modelId="{E43B7DA5-316A-4FCA-98AD-DBF64039DA2C}" type="presOf" srcId="{EACE44C4-D8CC-4B4B-8032-89B51CD364C7}" destId="{6C5CF529-6BED-409B-B2D9-F2360CFD478A}" srcOrd="1" destOrd="0" presId="urn:microsoft.com/office/officeart/2005/8/layout/matrix1"/>
    <dgm:cxn modelId="{C17041A7-15E9-45CB-AC70-C9A6006E2300}" type="presOf" srcId="{0EF3C47A-A8C7-4008-B859-636A747C3E0D}" destId="{13B30B77-B66D-4AD9-8D77-A51312D0F988}" srcOrd="0" destOrd="0" presId="urn:microsoft.com/office/officeart/2005/8/layout/matrix1"/>
    <dgm:cxn modelId="{1B78B6B2-C394-4CFE-AB48-9A5E73CC5A10}" type="presOf" srcId="{45C71916-88E9-452D-BD75-13467C854A38}" destId="{0535D11F-A1BD-43EE-8546-31A8FD1CCF73}" srcOrd="0" destOrd="0" presId="urn:microsoft.com/office/officeart/2005/8/layout/matrix1"/>
    <dgm:cxn modelId="{58A8C2C1-8891-4DE1-96AE-396E83FD2514}" srcId="{45C71916-88E9-452D-BD75-13467C854A38}" destId="{EACE44C4-D8CC-4B4B-8032-89B51CD364C7}" srcOrd="1" destOrd="0" parTransId="{BEF681CE-347D-46C2-8D7F-7D103BCBC86D}" sibTransId="{AF7ECC0D-E70C-4049-8872-BCAB20D7C2C8}"/>
    <dgm:cxn modelId="{EFD16BEC-A32E-4B5D-8712-82A2C485988D}" type="presOf" srcId="{B793FFAC-A121-4418-AB18-AB989180CA82}" destId="{85B6BECA-9A96-42A3-BCD7-F7DEBFF52A3E}" srcOrd="1" destOrd="0" presId="urn:microsoft.com/office/officeart/2005/8/layout/matrix1"/>
    <dgm:cxn modelId="{670D35EE-6455-455B-9A50-7485407BD778}" type="presOf" srcId="{5EB95973-E8C9-42F9-B2D3-0848F2F50C4C}" destId="{6CB72669-56FC-47AA-AFBE-C6592102DECA}" srcOrd="0" destOrd="0" presId="urn:microsoft.com/office/officeart/2005/8/layout/matrix1"/>
    <dgm:cxn modelId="{183DEC45-58F6-4538-AC4F-22C8D39268E8}" type="presParOf" srcId="{6CB72669-56FC-47AA-AFBE-C6592102DECA}" destId="{D33F40EB-DBBB-4D5C-9F78-8A9399C3992F}" srcOrd="0" destOrd="0" presId="urn:microsoft.com/office/officeart/2005/8/layout/matrix1"/>
    <dgm:cxn modelId="{DA37553F-59D9-47F4-825C-74472EFA36EC}" type="presParOf" srcId="{D33F40EB-DBBB-4D5C-9F78-8A9399C3992F}" destId="{E2AA1F4D-96E1-4D6B-A0C4-40F68D5F4F82}" srcOrd="0" destOrd="0" presId="urn:microsoft.com/office/officeart/2005/8/layout/matrix1"/>
    <dgm:cxn modelId="{C9D605F2-86FD-4BBC-8A84-418545F0539C}" type="presParOf" srcId="{D33F40EB-DBBB-4D5C-9F78-8A9399C3992F}" destId="{85B6BECA-9A96-42A3-BCD7-F7DEBFF52A3E}" srcOrd="1" destOrd="0" presId="urn:microsoft.com/office/officeart/2005/8/layout/matrix1"/>
    <dgm:cxn modelId="{8BA3CA1B-47AD-44D0-957E-AF741CE29E8C}" type="presParOf" srcId="{D33F40EB-DBBB-4D5C-9F78-8A9399C3992F}" destId="{3897C7EA-E689-4D45-BE17-C518157B45FB}" srcOrd="2" destOrd="0" presId="urn:microsoft.com/office/officeart/2005/8/layout/matrix1"/>
    <dgm:cxn modelId="{8B529DE0-DF70-4561-B591-EFCBCE3A95ED}" type="presParOf" srcId="{D33F40EB-DBBB-4D5C-9F78-8A9399C3992F}" destId="{6C5CF529-6BED-409B-B2D9-F2360CFD478A}" srcOrd="3" destOrd="0" presId="urn:microsoft.com/office/officeart/2005/8/layout/matrix1"/>
    <dgm:cxn modelId="{25D34BE0-D1D9-470F-8A6C-DFCD4C5EDC84}" type="presParOf" srcId="{D33F40EB-DBBB-4D5C-9F78-8A9399C3992F}" destId="{13B30B77-B66D-4AD9-8D77-A51312D0F988}" srcOrd="4" destOrd="0" presId="urn:microsoft.com/office/officeart/2005/8/layout/matrix1"/>
    <dgm:cxn modelId="{4DCAB411-2E6A-4A2E-A8F9-5A3E4C53A61C}" type="presParOf" srcId="{D33F40EB-DBBB-4D5C-9F78-8A9399C3992F}" destId="{A4FBDA0B-DA8C-410A-914C-1DA169F9AE1D}" srcOrd="5" destOrd="0" presId="urn:microsoft.com/office/officeart/2005/8/layout/matrix1"/>
    <dgm:cxn modelId="{AFB62677-5D21-49BF-9D19-6D49903CCD00}" type="presParOf" srcId="{D33F40EB-DBBB-4D5C-9F78-8A9399C3992F}" destId="{01D00517-E221-49B7-812F-CB53BF53E806}" srcOrd="6" destOrd="0" presId="urn:microsoft.com/office/officeart/2005/8/layout/matrix1"/>
    <dgm:cxn modelId="{10564D52-5AEB-4671-9496-E2BB657EDACA}" type="presParOf" srcId="{D33F40EB-DBBB-4D5C-9F78-8A9399C3992F}" destId="{2E3FEAF6-46A5-4C5B-BB6F-51ACA4546099}" srcOrd="7" destOrd="0" presId="urn:microsoft.com/office/officeart/2005/8/layout/matrix1"/>
    <dgm:cxn modelId="{6FED19A5-80E5-481B-89B0-71B0794A4A29}" type="presParOf" srcId="{6CB72669-56FC-47AA-AFBE-C6592102DECA}" destId="{0535D11F-A1BD-43EE-8546-31A8FD1CCF7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A1F4D-96E1-4D6B-A0C4-40F68D5F4F82}">
      <dsp:nvSpPr>
        <dsp:cNvPr id="0" name=""/>
        <dsp:cNvSpPr/>
      </dsp:nvSpPr>
      <dsp:spPr>
        <a:xfrm rot="16200000">
          <a:off x="1541065" y="-1541065"/>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Partners &amp; </a:t>
          </a:r>
          <a:br>
            <a:rPr lang="en-US" sz="3500" kern="1200" dirty="0"/>
          </a:br>
          <a:r>
            <a:rPr lang="en-US" sz="3500" kern="1200" dirty="0"/>
            <a:t>Funding</a:t>
          </a:r>
        </a:p>
      </dsp:txBody>
      <dsp:txXfrm rot="5400000">
        <a:off x="0" y="0"/>
        <a:ext cx="5257800" cy="1631751"/>
      </dsp:txXfrm>
    </dsp:sp>
    <dsp:sp modelId="{3897C7EA-E689-4D45-BE17-C518157B45FB}">
      <dsp:nvSpPr>
        <dsp:cNvPr id="0" name=""/>
        <dsp:cNvSpPr/>
      </dsp:nvSpPr>
      <dsp:spPr>
        <a:xfrm>
          <a:off x="5257800" y="0"/>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Training &amp; </a:t>
          </a:r>
          <a:br>
            <a:rPr lang="en-US" sz="3500" kern="1200" dirty="0"/>
          </a:br>
          <a:r>
            <a:rPr lang="en-US" sz="3500" kern="1200" dirty="0"/>
            <a:t>Education</a:t>
          </a:r>
        </a:p>
      </dsp:txBody>
      <dsp:txXfrm>
        <a:off x="5257800" y="0"/>
        <a:ext cx="5257800" cy="1631751"/>
      </dsp:txXfrm>
    </dsp:sp>
    <dsp:sp modelId="{13B30B77-B66D-4AD9-8D77-A51312D0F988}">
      <dsp:nvSpPr>
        <dsp:cNvPr id="0" name=""/>
        <dsp:cNvSpPr/>
      </dsp:nvSpPr>
      <dsp:spPr>
        <a:xfrm rot="10800000">
          <a:off x="0" y="2175669"/>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Codes &amp; </a:t>
          </a:r>
          <a:br>
            <a:rPr lang="en-US" sz="3500" kern="1200" dirty="0"/>
          </a:br>
          <a:r>
            <a:rPr lang="en-US" sz="3500" kern="1200" dirty="0"/>
            <a:t>Tools</a:t>
          </a:r>
        </a:p>
      </dsp:txBody>
      <dsp:txXfrm rot="10800000">
        <a:off x="0" y="2719586"/>
        <a:ext cx="5257800" cy="1631751"/>
      </dsp:txXfrm>
    </dsp:sp>
    <dsp:sp modelId="{01D00517-E221-49B7-812F-CB53BF53E806}">
      <dsp:nvSpPr>
        <dsp:cNvPr id="0" name=""/>
        <dsp:cNvSpPr/>
      </dsp:nvSpPr>
      <dsp:spPr>
        <a:xfrm rot="5400000">
          <a:off x="6798865" y="634603"/>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Outreach &amp; Community</a:t>
          </a:r>
        </a:p>
      </dsp:txBody>
      <dsp:txXfrm rot="-5400000">
        <a:off x="5257800" y="2719586"/>
        <a:ext cx="5257800" cy="1631751"/>
      </dsp:txXfrm>
    </dsp:sp>
    <dsp:sp modelId="{0535D11F-A1BD-43EE-8546-31A8FD1CCF73}">
      <dsp:nvSpPr>
        <dsp:cNvPr id="0" name=""/>
        <dsp:cNvSpPr/>
      </dsp:nvSpPr>
      <dsp:spPr>
        <a:xfrm>
          <a:off x="3680460" y="1631751"/>
          <a:ext cx="3154680" cy="10878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IVC</a:t>
          </a:r>
        </a:p>
      </dsp:txBody>
      <dsp:txXfrm>
        <a:off x="3733564" y="1684855"/>
        <a:ext cx="3048472" cy="981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A1F4D-96E1-4D6B-A0C4-40F68D5F4F82}">
      <dsp:nvSpPr>
        <dsp:cNvPr id="0" name=""/>
        <dsp:cNvSpPr/>
      </dsp:nvSpPr>
      <dsp:spPr>
        <a:xfrm rot="16200000">
          <a:off x="394323" y="-394323"/>
          <a:ext cx="1426596" cy="221524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Partners &amp; </a:t>
          </a:r>
          <a:br>
            <a:rPr lang="en-US" sz="2300" kern="1200" dirty="0"/>
          </a:br>
          <a:r>
            <a:rPr lang="en-US" sz="2300" kern="1200" dirty="0"/>
            <a:t>Funding</a:t>
          </a:r>
        </a:p>
      </dsp:txBody>
      <dsp:txXfrm rot="5400000">
        <a:off x="-1" y="1"/>
        <a:ext cx="2215243" cy="1069947"/>
      </dsp:txXfrm>
    </dsp:sp>
    <dsp:sp modelId="{3897C7EA-E689-4D45-BE17-C518157B45FB}">
      <dsp:nvSpPr>
        <dsp:cNvPr id="0" name=""/>
        <dsp:cNvSpPr/>
      </dsp:nvSpPr>
      <dsp:spPr>
        <a:xfrm>
          <a:off x="2215243" y="0"/>
          <a:ext cx="2215243" cy="1426596"/>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Training &amp; </a:t>
          </a:r>
          <a:br>
            <a:rPr lang="en-US" sz="2300" kern="1200" dirty="0"/>
          </a:br>
          <a:r>
            <a:rPr lang="en-US" sz="2300" kern="1200" dirty="0"/>
            <a:t>Education</a:t>
          </a:r>
        </a:p>
      </dsp:txBody>
      <dsp:txXfrm>
        <a:off x="2215243" y="0"/>
        <a:ext cx="2215243" cy="1069947"/>
      </dsp:txXfrm>
    </dsp:sp>
    <dsp:sp modelId="{13B30B77-B66D-4AD9-8D77-A51312D0F988}">
      <dsp:nvSpPr>
        <dsp:cNvPr id="0" name=""/>
        <dsp:cNvSpPr/>
      </dsp:nvSpPr>
      <dsp:spPr>
        <a:xfrm rot="10800000">
          <a:off x="0" y="1426596"/>
          <a:ext cx="2215243" cy="1426596"/>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Codes &amp; </a:t>
          </a:r>
          <a:br>
            <a:rPr lang="en-US" sz="2300" kern="1200" dirty="0"/>
          </a:br>
          <a:r>
            <a:rPr lang="en-US" sz="2300" kern="1200" dirty="0"/>
            <a:t>Tools</a:t>
          </a:r>
        </a:p>
      </dsp:txBody>
      <dsp:txXfrm rot="10800000">
        <a:off x="0" y="1783245"/>
        <a:ext cx="2215243" cy="1069947"/>
      </dsp:txXfrm>
    </dsp:sp>
    <dsp:sp modelId="{01D00517-E221-49B7-812F-CB53BF53E806}">
      <dsp:nvSpPr>
        <dsp:cNvPr id="0" name=""/>
        <dsp:cNvSpPr/>
      </dsp:nvSpPr>
      <dsp:spPr>
        <a:xfrm rot="5400000">
          <a:off x="2609566" y="1032272"/>
          <a:ext cx="1426596" cy="2215243"/>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Outreach &amp; Community</a:t>
          </a:r>
        </a:p>
      </dsp:txBody>
      <dsp:txXfrm rot="-5400000">
        <a:off x="2215242" y="1783245"/>
        <a:ext cx="2215243" cy="1069947"/>
      </dsp:txXfrm>
    </dsp:sp>
    <dsp:sp modelId="{0535D11F-A1BD-43EE-8546-31A8FD1CCF73}">
      <dsp:nvSpPr>
        <dsp:cNvPr id="0" name=""/>
        <dsp:cNvSpPr/>
      </dsp:nvSpPr>
      <dsp:spPr>
        <a:xfrm>
          <a:off x="1550670" y="1069947"/>
          <a:ext cx="1329145" cy="71329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IVC</a:t>
          </a:r>
        </a:p>
      </dsp:txBody>
      <dsp:txXfrm>
        <a:off x="1585490" y="1104767"/>
        <a:ext cx="1259505" cy="643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A1F4D-96E1-4D6B-A0C4-40F68D5F4F82}">
      <dsp:nvSpPr>
        <dsp:cNvPr id="0" name=""/>
        <dsp:cNvSpPr/>
      </dsp:nvSpPr>
      <dsp:spPr>
        <a:xfrm rot="16200000">
          <a:off x="394323" y="-394323"/>
          <a:ext cx="1426596" cy="2215243"/>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Partners &amp; </a:t>
          </a:r>
          <a:br>
            <a:rPr lang="en-US" sz="2300" kern="1200" dirty="0"/>
          </a:br>
          <a:r>
            <a:rPr lang="en-US" sz="2300" kern="1200" dirty="0"/>
            <a:t>Funding</a:t>
          </a:r>
        </a:p>
      </dsp:txBody>
      <dsp:txXfrm rot="5400000">
        <a:off x="-1" y="1"/>
        <a:ext cx="2215243" cy="1069947"/>
      </dsp:txXfrm>
    </dsp:sp>
    <dsp:sp modelId="{3897C7EA-E689-4D45-BE17-C518157B45FB}">
      <dsp:nvSpPr>
        <dsp:cNvPr id="0" name=""/>
        <dsp:cNvSpPr/>
      </dsp:nvSpPr>
      <dsp:spPr>
        <a:xfrm>
          <a:off x="2215243" y="0"/>
          <a:ext cx="2215243" cy="142659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Training &amp; </a:t>
          </a:r>
          <a:br>
            <a:rPr lang="en-US" sz="2300" kern="1200" dirty="0"/>
          </a:br>
          <a:r>
            <a:rPr lang="en-US" sz="2300" kern="1200" dirty="0"/>
            <a:t>Education</a:t>
          </a:r>
        </a:p>
      </dsp:txBody>
      <dsp:txXfrm>
        <a:off x="2215243" y="0"/>
        <a:ext cx="2215243" cy="1069947"/>
      </dsp:txXfrm>
    </dsp:sp>
    <dsp:sp modelId="{13B30B77-B66D-4AD9-8D77-A51312D0F988}">
      <dsp:nvSpPr>
        <dsp:cNvPr id="0" name=""/>
        <dsp:cNvSpPr/>
      </dsp:nvSpPr>
      <dsp:spPr>
        <a:xfrm rot="10800000">
          <a:off x="0" y="1426596"/>
          <a:ext cx="2215243" cy="1426596"/>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Codes &amp; </a:t>
          </a:r>
          <a:br>
            <a:rPr lang="en-US" sz="2300" kern="1200" dirty="0"/>
          </a:br>
          <a:r>
            <a:rPr lang="en-US" sz="2300" kern="1200" dirty="0"/>
            <a:t>Tools</a:t>
          </a:r>
        </a:p>
      </dsp:txBody>
      <dsp:txXfrm rot="10800000">
        <a:off x="0" y="1783245"/>
        <a:ext cx="2215243" cy="1069947"/>
      </dsp:txXfrm>
    </dsp:sp>
    <dsp:sp modelId="{01D00517-E221-49B7-812F-CB53BF53E806}">
      <dsp:nvSpPr>
        <dsp:cNvPr id="0" name=""/>
        <dsp:cNvSpPr/>
      </dsp:nvSpPr>
      <dsp:spPr>
        <a:xfrm rot="5400000">
          <a:off x="2609566" y="1032272"/>
          <a:ext cx="1426596" cy="2215243"/>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Outreach &amp; Community</a:t>
          </a:r>
        </a:p>
      </dsp:txBody>
      <dsp:txXfrm rot="-5400000">
        <a:off x="2215242" y="1783245"/>
        <a:ext cx="2215243" cy="1069947"/>
      </dsp:txXfrm>
    </dsp:sp>
    <dsp:sp modelId="{0535D11F-A1BD-43EE-8546-31A8FD1CCF73}">
      <dsp:nvSpPr>
        <dsp:cNvPr id="0" name=""/>
        <dsp:cNvSpPr/>
      </dsp:nvSpPr>
      <dsp:spPr>
        <a:xfrm>
          <a:off x="1550670" y="1069947"/>
          <a:ext cx="1329145" cy="71329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IVC</a:t>
          </a:r>
        </a:p>
      </dsp:txBody>
      <dsp:txXfrm>
        <a:off x="1585490" y="1104767"/>
        <a:ext cx="1259505" cy="643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A1F4D-96E1-4D6B-A0C4-40F68D5F4F82}">
      <dsp:nvSpPr>
        <dsp:cNvPr id="0" name=""/>
        <dsp:cNvSpPr/>
      </dsp:nvSpPr>
      <dsp:spPr>
        <a:xfrm rot="16200000">
          <a:off x="394323" y="-394323"/>
          <a:ext cx="1426596" cy="2215243"/>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Partners &amp; </a:t>
          </a:r>
          <a:br>
            <a:rPr lang="en-US" sz="2300" kern="1200" dirty="0"/>
          </a:br>
          <a:r>
            <a:rPr lang="en-US" sz="2300" kern="1200" dirty="0"/>
            <a:t>Funding</a:t>
          </a:r>
        </a:p>
      </dsp:txBody>
      <dsp:txXfrm rot="5400000">
        <a:off x="-1" y="1"/>
        <a:ext cx="2215243" cy="1069947"/>
      </dsp:txXfrm>
    </dsp:sp>
    <dsp:sp modelId="{3897C7EA-E689-4D45-BE17-C518157B45FB}">
      <dsp:nvSpPr>
        <dsp:cNvPr id="0" name=""/>
        <dsp:cNvSpPr/>
      </dsp:nvSpPr>
      <dsp:spPr>
        <a:xfrm>
          <a:off x="2215243" y="0"/>
          <a:ext cx="2215243" cy="1426596"/>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Training &amp; </a:t>
          </a:r>
          <a:br>
            <a:rPr lang="en-US" sz="2300" kern="1200" dirty="0"/>
          </a:br>
          <a:r>
            <a:rPr lang="en-US" sz="2300" kern="1200" dirty="0"/>
            <a:t>Education</a:t>
          </a:r>
        </a:p>
      </dsp:txBody>
      <dsp:txXfrm>
        <a:off x="2215243" y="0"/>
        <a:ext cx="2215243" cy="1069947"/>
      </dsp:txXfrm>
    </dsp:sp>
    <dsp:sp modelId="{13B30B77-B66D-4AD9-8D77-A51312D0F988}">
      <dsp:nvSpPr>
        <dsp:cNvPr id="0" name=""/>
        <dsp:cNvSpPr/>
      </dsp:nvSpPr>
      <dsp:spPr>
        <a:xfrm rot="10800000">
          <a:off x="0" y="1426596"/>
          <a:ext cx="2215243" cy="142659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Codes &amp; </a:t>
          </a:r>
          <a:br>
            <a:rPr lang="en-US" sz="2300" kern="1200" dirty="0"/>
          </a:br>
          <a:r>
            <a:rPr lang="en-US" sz="2300" kern="1200" dirty="0"/>
            <a:t>Tools</a:t>
          </a:r>
        </a:p>
      </dsp:txBody>
      <dsp:txXfrm rot="10800000">
        <a:off x="0" y="1783245"/>
        <a:ext cx="2215243" cy="1069947"/>
      </dsp:txXfrm>
    </dsp:sp>
    <dsp:sp modelId="{01D00517-E221-49B7-812F-CB53BF53E806}">
      <dsp:nvSpPr>
        <dsp:cNvPr id="0" name=""/>
        <dsp:cNvSpPr/>
      </dsp:nvSpPr>
      <dsp:spPr>
        <a:xfrm rot="5400000">
          <a:off x="2609566" y="1032272"/>
          <a:ext cx="1426596" cy="2215243"/>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Outreach &amp; Community</a:t>
          </a:r>
        </a:p>
      </dsp:txBody>
      <dsp:txXfrm rot="-5400000">
        <a:off x="2215242" y="1783245"/>
        <a:ext cx="2215243" cy="1069947"/>
      </dsp:txXfrm>
    </dsp:sp>
    <dsp:sp modelId="{0535D11F-A1BD-43EE-8546-31A8FD1CCF73}">
      <dsp:nvSpPr>
        <dsp:cNvPr id="0" name=""/>
        <dsp:cNvSpPr/>
      </dsp:nvSpPr>
      <dsp:spPr>
        <a:xfrm>
          <a:off x="1550670" y="1069947"/>
          <a:ext cx="1329145" cy="71329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IVC</a:t>
          </a:r>
        </a:p>
      </dsp:txBody>
      <dsp:txXfrm>
        <a:off x="1585490" y="1104767"/>
        <a:ext cx="1259505" cy="643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A1F4D-96E1-4D6B-A0C4-40F68D5F4F82}">
      <dsp:nvSpPr>
        <dsp:cNvPr id="0" name=""/>
        <dsp:cNvSpPr/>
      </dsp:nvSpPr>
      <dsp:spPr>
        <a:xfrm rot="16200000">
          <a:off x="394323" y="-394323"/>
          <a:ext cx="1426596" cy="2215243"/>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Partners &amp; </a:t>
          </a:r>
          <a:br>
            <a:rPr lang="en-US" sz="2300" kern="1200" dirty="0"/>
          </a:br>
          <a:r>
            <a:rPr lang="en-US" sz="2300" kern="1200" dirty="0"/>
            <a:t>Funding</a:t>
          </a:r>
        </a:p>
      </dsp:txBody>
      <dsp:txXfrm rot="5400000">
        <a:off x="-1" y="1"/>
        <a:ext cx="2215243" cy="1069947"/>
      </dsp:txXfrm>
    </dsp:sp>
    <dsp:sp modelId="{3897C7EA-E689-4D45-BE17-C518157B45FB}">
      <dsp:nvSpPr>
        <dsp:cNvPr id="0" name=""/>
        <dsp:cNvSpPr/>
      </dsp:nvSpPr>
      <dsp:spPr>
        <a:xfrm>
          <a:off x="2215243" y="0"/>
          <a:ext cx="2215243" cy="1426596"/>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Training &amp; </a:t>
          </a:r>
          <a:br>
            <a:rPr lang="en-US" sz="2300" kern="1200" dirty="0"/>
          </a:br>
          <a:r>
            <a:rPr lang="en-US" sz="2300" kern="1200" dirty="0"/>
            <a:t>Education</a:t>
          </a:r>
        </a:p>
      </dsp:txBody>
      <dsp:txXfrm>
        <a:off x="2215243" y="0"/>
        <a:ext cx="2215243" cy="1069947"/>
      </dsp:txXfrm>
    </dsp:sp>
    <dsp:sp modelId="{13B30B77-B66D-4AD9-8D77-A51312D0F988}">
      <dsp:nvSpPr>
        <dsp:cNvPr id="0" name=""/>
        <dsp:cNvSpPr/>
      </dsp:nvSpPr>
      <dsp:spPr>
        <a:xfrm rot="10800000">
          <a:off x="0" y="1426596"/>
          <a:ext cx="2215243" cy="1426596"/>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Codes &amp; </a:t>
          </a:r>
          <a:br>
            <a:rPr lang="en-US" sz="2300" kern="1200" dirty="0"/>
          </a:br>
          <a:r>
            <a:rPr lang="en-US" sz="2300" kern="1200" dirty="0"/>
            <a:t>Tools</a:t>
          </a:r>
        </a:p>
      </dsp:txBody>
      <dsp:txXfrm rot="10800000">
        <a:off x="0" y="1783245"/>
        <a:ext cx="2215243" cy="1069947"/>
      </dsp:txXfrm>
    </dsp:sp>
    <dsp:sp modelId="{01D00517-E221-49B7-812F-CB53BF53E806}">
      <dsp:nvSpPr>
        <dsp:cNvPr id="0" name=""/>
        <dsp:cNvSpPr/>
      </dsp:nvSpPr>
      <dsp:spPr>
        <a:xfrm rot="5400000">
          <a:off x="2609566" y="1032272"/>
          <a:ext cx="1426596" cy="221524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Outreach &amp; Community</a:t>
          </a:r>
        </a:p>
      </dsp:txBody>
      <dsp:txXfrm rot="-5400000">
        <a:off x="2215242" y="1783245"/>
        <a:ext cx="2215243" cy="1069947"/>
      </dsp:txXfrm>
    </dsp:sp>
    <dsp:sp modelId="{0535D11F-A1BD-43EE-8546-31A8FD1CCF73}">
      <dsp:nvSpPr>
        <dsp:cNvPr id="0" name=""/>
        <dsp:cNvSpPr/>
      </dsp:nvSpPr>
      <dsp:spPr>
        <a:xfrm>
          <a:off x="1550670" y="1069947"/>
          <a:ext cx="1329145" cy="71329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IVC</a:t>
          </a:r>
        </a:p>
      </dsp:txBody>
      <dsp:txXfrm>
        <a:off x="1585490" y="1104767"/>
        <a:ext cx="1259505" cy="64365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0B725-B297-4A15-81AB-301DD987B883}"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56785-C7F0-4BD9-AA89-51B39A09EA60}" type="slidenum">
              <a:rPr lang="en-US" smtClean="0"/>
              <a:t>‹#›</a:t>
            </a:fld>
            <a:endParaRPr lang="en-US"/>
          </a:p>
        </p:txBody>
      </p:sp>
    </p:spTree>
    <p:extLst>
      <p:ext uri="{BB962C8B-B14F-4D97-AF65-F5344CB8AC3E}">
        <p14:creationId xmlns:p14="http://schemas.microsoft.com/office/powerpoint/2010/main" val="128887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7B8FD-DCFC-F0F9-AC1F-08BF19E86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473F0-A69B-1DDC-7A40-2EF358EF9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CCB43-8CDD-F394-18AC-9320C0A1A489}"/>
              </a:ext>
            </a:extLst>
          </p:cNvPr>
          <p:cNvSpPr>
            <a:spLocks noGrp="1"/>
          </p:cNvSpPr>
          <p:nvPr>
            <p:ph type="body" idx="1"/>
          </p:nvPr>
        </p:nvSpPr>
        <p:spPr/>
        <p:txBody>
          <a:bodyPr/>
          <a:lstStyle/>
          <a:p>
            <a:r>
              <a:rPr lang="en-US" dirty="0"/>
              <a:t>https://build.fhir.org/ig/HL7/fhir-ips/StructureDefinition-Immunization-uv-ips.html</a:t>
            </a:r>
          </a:p>
        </p:txBody>
      </p:sp>
      <p:sp>
        <p:nvSpPr>
          <p:cNvPr id="4" name="Slide Number Placeholder 3">
            <a:extLst>
              <a:ext uri="{FF2B5EF4-FFF2-40B4-BE49-F238E27FC236}">
                <a16:creationId xmlns:a16="http://schemas.microsoft.com/office/drawing/2014/main" id="{FF510AD0-CD07-12D2-2D2E-1D9DB47D019B}"/>
              </a:ext>
            </a:extLst>
          </p:cNvPr>
          <p:cNvSpPr>
            <a:spLocks noGrp="1"/>
          </p:cNvSpPr>
          <p:nvPr>
            <p:ph type="sldNum" sz="quarter" idx="5"/>
          </p:nvPr>
        </p:nvSpPr>
        <p:spPr/>
        <p:txBody>
          <a:bodyPr/>
          <a:lstStyle/>
          <a:p>
            <a:fld id="{AB556785-C7F0-4BD9-AA89-51B39A09EA60}" type="slidenum">
              <a:rPr lang="en-US" smtClean="0"/>
              <a:t>5</a:t>
            </a:fld>
            <a:endParaRPr lang="en-US"/>
          </a:p>
        </p:txBody>
      </p:sp>
    </p:spTree>
    <p:extLst>
      <p:ext uri="{BB962C8B-B14F-4D97-AF65-F5344CB8AC3E}">
        <p14:creationId xmlns:p14="http://schemas.microsoft.com/office/powerpoint/2010/main" val="310772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B556785-C7F0-4BD9-AA89-51B39A09EA60}" type="slidenum">
              <a:rPr lang="en-US" smtClean="0"/>
              <a:t>6</a:t>
            </a:fld>
            <a:endParaRPr lang="en-US"/>
          </a:p>
        </p:txBody>
      </p:sp>
    </p:spTree>
    <p:extLst>
      <p:ext uri="{BB962C8B-B14F-4D97-AF65-F5344CB8AC3E}">
        <p14:creationId xmlns:p14="http://schemas.microsoft.com/office/powerpoint/2010/main" val="122150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56AF8-2AD2-31AB-444C-7228C0523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8D9C4-F021-69BE-CE44-B270130A4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F7B4E-F511-7344-C55D-AF44E242C398}"/>
              </a:ext>
            </a:extLst>
          </p:cNvPr>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115A7AB-D68B-14AF-5F0A-6797BB2F5F79}"/>
              </a:ext>
            </a:extLst>
          </p:cNvPr>
          <p:cNvSpPr>
            <a:spLocks noGrp="1"/>
          </p:cNvSpPr>
          <p:nvPr>
            <p:ph type="sldNum" sz="quarter" idx="5"/>
          </p:nvPr>
        </p:nvSpPr>
        <p:spPr/>
        <p:txBody>
          <a:bodyPr/>
          <a:lstStyle/>
          <a:p>
            <a:fld id="{AB556785-C7F0-4BD9-AA89-51B39A09EA60}" type="slidenum">
              <a:rPr lang="en-US" smtClean="0"/>
              <a:t>19</a:t>
            </a:fld>
            <a:endParaRPr lang="en-US"/>
          </a:p>
        </p:txBody>
      </p:sp>
    </p:spTree>
    <p:extLst>
      <p:ext uri="{BB962C8B-B14F-4D97-AF65-F5344CB8AC3E}">
        <p14:creationId xmlns:p14="http://schemas.microsoft.com/office/powerpoint/2010/main" val="287569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1776C-03CC-5B08-63CA-38409512D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27BEC-F750-D484-7E90-3B7E78EEFF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1E071-E10F-2A11-4DF5-B976FEBAA163}"/>
              </a:ext>
            </a:extLst>
          </p:cNvPr>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820AA2-FECB-FED3-9713-0F13A784FC1B}"/>
              </a:ext>
            </a:extLst>
          </p:cNvPr>
          <p:cNvSpPr>
            <a:spLocks noGrp="1"/>
          </p:cNvSpPr>
          <p:nvPr>
            <p:ph type="sldNum" sz="quarter" idx="5"/>
          </p:nvPr>
        </p:nvSpPr>
        <p:spPr/>
        <p:txBody>
          <a:bodyPr/>
          <a:lstStyle/>
          <a:p>
            <a:fld id="{AB556785-C7F0-4BD9-AA89-51B39A09EA60}" type="slidenum">
              <a:rPr lang="en-US" smtClean="0"/>
              <a:t>23</a:t>
            </a:fld>
            <a:endParaRPr lang="en-US"/>
          </a:p>
        </p:txBody>
      </p:sp>
    </p:spTree>
    <p:extLst>
      <p:ext uri="{BB962C8B-B14F-4D97-AF65-F5344CB8AC3E}">
        <p14:creationId xmlns:p14="http://schemas.microsoft.com/office/powerpoint/2010/main" val="28358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Segoe UI" panose="020B0502040204020203" pitchFamily="34" charset="0"/>
              </a:rPr>
              <a:t>Kentucky could possibly pull some figures regarding the quantity question by checking our UF vaccine codes. They are almost exclusively entered as historical from international vaccine cards. Our local health departments scan these cards and our IIS staff do their best to translate and document those vaccines as UF.</a:t>
            </a:r>
            <a:endParaRPr lang="en-US" dirty="0"/>
          </a:p>
        </p:txBody>
      </p:sp>
      <p:sp>
        <p:nvSpPr>
          <p:cNvPr id="4" name="Slide Number Placeholder 3"/>
          <p:cNvSpPr>
            <a:spLocks noGrp="1"/>
          </p:cNvSpPr>
          <p:nvPr>
            <p:ph type="sldNum" sz="quarter" idx="5"/>
          </p:nvPr>
        </p:nvSpPr>
        <p:spPr/>
        <p:txBody>
          <a:bodyPr/>
          <a:lstStyle/>
          <a:p>
            <a:fld id="{AB556785-C7F0-4BD9-AA89-51B39A09EA60}" type="slidenum">
              <a:rPr lang="en-US" smtClean="0"/>
              <a:t>26</a:t>
            </a:fld>
            <a:endParaRPr lang="en-US"/>
          </a:p>
        </p:txBody>
      </p:sp>
    </p:spTree>
    <p:extLst>
      <p:ext uri="{BB962C8B-B14F-4D97-AF65-F5344CB8AC3E}">
        <p14:creationId xmlns:p14="http://schemas.microsoft.com/office/powerpoint/2010/main" val="412191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556785-C7F0-4BD9-AA89-51B39A09EA60}" type="slidenum">
              <a:rPr lang="en-US" smtClean="0"/>
              <a:t>27</a:t>
            </a:fld>
            <a:endParaRPr lang="en-US"/>
          </a:p>
        </p:txBody>
      </p:sp>
    </p:spTree>
    <p:extLst>
      <p:ext uri="{BB962C8B-B14F-4D97-AF65-F5344CB8AC3E}">
        <p14:creationId xmlns:p14="http://schemas.microsoft.com/office/powerpoint/2010/main" val="1124808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5.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5.emf"/></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20.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20.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20E364-7823-4BBA-84F8-7F691FBFE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B22D3D-58D6-4054-AE47-C8D97CF6EDE8}"/>
              </a:ext>
            </a:extLst>
          </p:cNvPr>
          <p:cNvSpPr>
            <a:spLocks noGrp="1"/>
          </p:cNvSpPr>
          <p:nvPr>
            <p:ph type="ctrTitle"/>
          </p:nvPr>
        </p:nvSpPr>
        <p:spPr>
          <a:xfrm>
            <a:off x="2598055" y="1600199"/>
            <a:ext cx="8490857" cy="1909763"/>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F2CFC920-CD8A-4196-9AC8-EB14A3D7F8E9}"/>
              </a:ext>
            </a:extLst>
          </p:cNvPr>
          <p:cNvSpPr>
            <a:spLocks noGrp="1"/>
          </p:cNvSpPr>
          <p:nvPr>
            <p:ph type="subTitle" idx="1"/>
          </p:nvPr>
        </p:nvSpPr>
        <p:spPr>
          <a:xfrm>
            <a:off x="2598055" y="3602038"/>
            <a:ext cx="849085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FAECFE-7DC7-4788-B1E7-BB9F57FDDB4B}"/>
              </a:ext>
            </a:extLst>
          </p:cNvPr>
          <p:cNvSpPr>
            <a:spLocks noGrp="1"/>
          </p:cNvSpPr>
          <p:nvPr>
            <p:ph type="dt" sz="half" idx="10"/>
          </p:nvPr>
        </p:nvSpPr>
        <p:spPr>
          <a:xfrm>
            <a:off x="1520365" y="6356350"/>
            <a:ext cx="2743200" cy="365125"/>
          </a:xfrm>
        </p:spPr>
        <p:txBody>
          <a:bodyPr/>
          <a:lstStyle>
            <a:lvl1pPr algn="r">
              <a:defRPr/>
            </a:lvl1pPr>
          </a:lstStyle>
          <a:p>
            <a:fld id="{93B9FF3A-1400-4C66-B29C-6B1876BC525B}" type="datetimeFigureOut">
              <a:rPr lang="en-US" smtClean="0"/>
              <a:pPr/>
              <a:t>2/4/2025</a:t>
            </a:fld>
            <a:endParaRPr lang="en-US"/>
          </a:p>
        </p:txBody>
      </p:sp>
      <p:sp>
        <p:nvSpPr>
          <p:cNvPr id="5" name="Footer Placeholder 4">
            <a:extLst>
              <a:ext uri="{FF2B5EF4-FFF2-40B4-BE49-F238E27FC236}">
                <a16:creationId xmlns:a16="http://schemas.microsoft.com/office/drawing/2014/main" id="{2A74BEA7-37F3-4EA3-B076-75B6ED2130BF}"/>
              </a:ext>
            </a:extLst>
          </p:cNvPr>
          <p:cNvSpPr>
            <a:spLocks noGrp="1"/>
          </p:cNvSpPr>
          <p:nvPr>
            <p:ph type="ftr" sz="quarter" idx="11"/>
          </p:nvPr>
        </p:nvSpPr>
        <p:spPr>
          <a:xfrm>
            <a:off x="4357911"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628F6EE8-AE30-4B59-A4C6-57A815520FE8}"/>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77004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CC81-8379-452F-A9E7-EC6BA84E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32538-FB49-4168-825F-53FECEBC3FB2}"/>
              </a:ext>
            </a:extLst>
          </p:cNvPr>
          <p:cNvSpPr>
            <a:spLocks noGrp="1"/>
          </p:cNvSpPr>
          <p:nvPr>
            <p:ph idx="1"/>
          </p:nvPr>
        </p:nvSpPr>
        <p:spPr>
          <a:xfrm>
            <a:off x="5183188" y="987425"/>
            <a:ext cx="6172200" cy="4873625"/>
          </a:xfrm>
        </p:spPr>
        <p:txBody>
          <a:bodyPr/>
          <a:lstStyle>
            <a:lvl1pPr marL="685800" indent="-457200">
              <a:buFont typeface="Arial" panose="020B0604020202020204" pitchFamily="34" charset="0"/>
              <a:buChar char="•"/>
              <a:defRPr sz="3200"/>
            </a:lvl1pPr>
            <a:lvl2pPr marL="1143000" indent="-457200">
              <a:buFont typeface="Arial" panose="020B0604020202020204" pitchFamily="34" charset="0"/>
              <a:buChar char="•"/>
              <a:defRPr sz="2800"/>
            </a:lvl2pPr>
            <a:lvl3pPr marL="1485900" indent="-342900">
              <a:buFont typeface="Arial" panose="020B0604020202020204" pitchFamily="34" charset="0"/>
              <a:buChar char="•"/>
              <a:defRPr sz="2400"/>
            </a:lvl3pPr>
            <a:lvl4pPr marL="1943100" indent="-342900">
              <a:buFont typeface="Arial" panose="020B0604020202020204" pitchFamily="34" charset="0"/>
              <a:buChar char="•"/>
              <a:defRPr sz="2000"/>
            </a:lvl4pPr>
            <a:lvl5pPr marL="24003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8783700-8BC0-40FD-82B4-632C6FE25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B8588-1B08-4E07-8470-6C673212DCBC}"/>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6" name="Footer Placeholder 5">
            <a:extLst>
              <a:ext uri="{FF2B5EF4-FFF2-40B4-BE49-F238E27FC236}">
                <a16:creationId xmlns:a16="http://schemas.microsoft.com/office/drawing/2014/main" id="{48E97115-F991-4A08-8B8F-EB75835C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F914A-040E-4573-B451-0B3C7633222D}"/>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7366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07AC-18FC-4246-928F-3A468E717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1F418-3D1D-44E1-B5C8-BE479632C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D86E84-728C-4820-89E7-D69813FA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FCFE22-7D94-49C6-BD1D-E80915A1C080}"/>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6" name="Footer Placeholder 5">
            <a:extLst>
              <a:ext uri="{FF2B5EF4-FFF2-40B4-BE49-F238E27FC236}">
                <a16:creationId xmlns:a16="http://schemas.microsoft.com/office/drawing/2014/main" id="{E94B062D-2BD3-4C20-A4B0-88EEA6479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A3B5F-5036-4857-9606-D5EFD965A361}"/>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42480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D5CDE0-FEAE-4E6C-B038-F3F8B3AEF0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B22D3D-58D6-4054-AE47-C8D97CF6EDE8}"/>
              </a:ext>
            </a:extLst>
          </p:cNvPr>
          <p:cNvSpPr>
            <a:spLocks noGrp="1"/>
          </p:cNvSpPr>
          <p:nvPr>
            <p:ph type="ctrTitle"/>
          </p:nvPr>
        </p:nvSpPr>
        <p:spPr>
          <a:xfrm>
            <a:off x="2598055" y="1600199"/>
            <a:ext cx="8490857" cy="1909763"/>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F2CFC920-CD8A-4196-9AC8-EB14A3D7F8E9}"/>
              </a:ext>
            </a:extLst>
          </p:cNvPr>
          <p:cNvSpPr>
            <a:spLocks noGrp="1"/>
          </p:cNvSpPr>
          <p:nvPr>
            <p:ph type="subTitle" idx="1"/>
          </p:nvPr>
        </p:nvSpPr>
        <p:spPr>
          <a:xfrm>
            <a:off x="2598055" y="3602038"/>
            <a:ext cx="849085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FAECFE-7DC7-4788-B1E7-BB9F57FDDB4B}"/>
              </a:ext>
            </a:extLst>
          </p:cNvPr>
          <p:cNvSpPr>
            <a:spLocks noGrp="1"/>
          </p:cNvSpPr>
          <p:nvPr>
            <p:ph type="dt" sz="half" idx="10"/>
          </p:nvPr>
        </p:nvSpPr>
        <p:spPr>
          <a:xfrm>
            <a:off x="1520365" y="6356350"/>
            <a:ext cx="2743200" cy="365125"/>
          </a:xfrm>
        </p:spPr>
        <p:txBody>
          <a:bodyPr/>
          <a:lstStyle>
            <a:lvl1pPr algn="r">
              <a:defRPr/>
            </a:lvl1pPr>
          </a:lstStyle>
          <a:p>
            <a:fld id="{93B9FF3A-1400-4C66-B29C-6B1876BC525B}" type="datetimeFigureOut">
              <a:rPr lang="en-US" smtClean="0"/>
              <a:pPr/>
              <a:t>2/4/2025</a:t>
            </a:fld>
            <a:endParaRPr lang="en-US"/>
          </a:p>
        </p:txBody>
      </p:sp>
      <p:sp>
        <p:nvSpPr>
          <p:cNvPr id="5" name="Footer Placeholder 4">
            <a:extLst>
              <a:ext uri="{FF2B5EF4-FFF2-40B4-BE49-F238E27FC236}">
                <a16:creationId xmlns:a16="http://schemas.microsoft.com/office/drawing/2014/main" id="{2A74BEA7-37F3-4EA3-B076-75B6ED2130BF}"/>
              </a:ext>
            </a:extLst>
          </p:cNvPr>
          <p:cNvSpPr>
            <a:spLocks noGrp="1"/>
          </p:cNvSpPr>
          <p:nvPr>
            <p:ph type="ftr" sz="quarter" idx="11"/>
          </p:nvPr>
        </p:nvSpPr>
        <p:spPr>
          <a:xfrm>
            <a:off x="4357911"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628F6EE8-AE30-4B59-A4C6-57A815520FE8}"/>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241347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C1D95CA-0AC4-4E24-81D6-7607214D6A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B22D3D-58D6-4054-AE47-C8D97CF6EDE8}"/>
              </a:ext>
            </a:extLst>
          </p:cNvPr>
          <p:cNvSpPr>
            <a:spLocks noGrp="1"/>
          </p:cNvSpPr>
          <p:nvPr>
            <p:ph type="ctrTitle"/>
          </p:nvPr>
        </p:nvSpPr>
        <p:spPr>
          <a:xfrm>
            <a:off x="478971" y="2209797"/>
            <a:ext cx="9100458" cy="1909763"/>
          </a:xfrm>
        </p:spPr>
        <p:txBody>
          <a:bodyPr anchor="b">
            <a:normAutofit/>
          </a:bodyPr>
          <a:lstStyle>
            <a:lvl1pPr algn="ctr">
              <a:defRPr sz="48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2CFC920-CD8A-4196-9AC8-EB14A3D7F8E9}"/>
              </a:ext>
            </a:extLst>
          </p:cNvPr>
          <p:cNvSpPr>
            <a:spLocks noGrp="1"/>
          </p:cNvSpPr>
          <p:nvPr>
            <p:ph type="subTitle" idx="1"/>
          </p:nvPr>
        </p:nvSpPr>
        <p:spPr>
          <a:xfrm>
            <a:off x="478971" y="4211636"/>
            <a:ext cx="9100458"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EFAECFE-7DC7-4788-B1E7-BB9F57FDDB4B}"/>
              </a:ext>
            </a:extLst>
          </p:cNvPr>
          <p:cNvSpPr>
            <a:spLocks noGrp="1"/>
          </p:cNvSpPr>
          <p:nvPr>
            <p:ph type="dt" sz="half" idx="10"/>
          </p:nvPr>
        </p:nvSpPr>
        <p:spPr>
          <a:xfrm>
            <a:off x="489863" y="6356350"/>
            <a:ext cx="2743200" cy="365125"/>
          </a:xfrm>
        </p:spPr>
        <p:txBody>
          <a:bodyPr/>
          <a:lstStyle/>
          <a:p>
            <a:fld id="{93B9FF3A-1400-4C66-B29C-6B1876BC525B}" type="datetimeFigureOut">
              <a:rPr lang="en-US" smtClean="0"/>
              <a:t>2/4/2025</a:t>
            </a:fld>
            <a:endParaRPr lang="en-US"/>
          </a:p>
        </p:txBody>
      </p:sp>
      <p:sp>
        <p:nvSpPr>
          <p:cNvPr id="5" name="Footer Placeholder 4">
            <a:extLst>
              <a:ext uri="{FF2B5EF4-FFF2-40B4-BE49-F238E27FC236}">
                <a16:creationId xmlns:a16="http://schemas.microsoft.com/office/drawing/2014/main" id="{2A74BEA7-37F3-4EA3-B076-75B6ED2130BF}"/>
              </a:ext>
            </a:extLst>
          </p:cNvPr>
          <p:cNvSpPr>
            <a:spLocks noGrp="1"/>
          </p:cNvSpPr>
          <p:nvPr>
            <p:ph type="ftr" sz="quarter" idx="11"/>
          </p:nvPr>
        </p:nvSpPr>
        <p:spPr>
          <a:xfrm>
            <a:off x="3690263"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628F6EE8-AE30-4B59-A4C6-57A815520FE8}"/>
              </a:ext>
            </a:extLst>
          </p:cNvPr>
          <p:cNvSpPr>
            <a:spLocks noGrp="1"/>
          </p:cNvSpPr>
          <p:nvPr>
            <p:ph type="sldNum" sz="quarter" idx="12"/>
          </p:nvPr>
        </p:nvSpPr>
        <p:spPr>
          <a:xfrm>
            <a:off x="9437914" y="6356350"/>
            <a:ext cx="2420257" cy="365125"/>
          </a:xfrm>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212018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8141-7D36-4A55-A9EA-0CA3CDF82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8A0D8-F49C-43A6-B07D-89EA2F7BB7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5964D-38A5-4D41-B101-B7DD3691AAE0}"/>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5" name="Footer Placeholder 4">
            <a:extLst>
              <a:ext uri="{FF2B5EF4-FFF2-40B4-BE49-F238E27FC236}">
                <a16:creationId xmlns:a16="http://schemas.microsoft.com/office/drawing/2014/main" id="{B099D072-3E50-4508-BF78-78614688B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AE5A8-7D1B-48ED-B025-3502987F89A5}"/>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956944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A4C679-C6E8-4E7C-B5C2-06A588609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12192000" cy="6858000"/>
          </a:xfrm>
          <a:prstGeom prst="rect">
            <a:avLst/>
          </a:prstGeom>
        </p:spPr>
      </p:pic>
      <p:sp>
        <p:nvSpPr>
          <p:cNvPr id="2" name="Title 1">
            <a:extLst>
              <a:ext uri="{FF2B5EF4-FFF2-40B4-BE49-F238E27FC236}">
                <a16:creationId xmlns:a16="http://schemas.microsoft.com/office/drawing/2014/main" id="{F520EC50-3CA3-4846-92FB-E282CDCEE054}"/>
              </a:ext>
            </a:extLst>
          </p:cNvPr>
          <p:cNvSpPr>
            <a:spLocks noGrp="1"/>
          </p:cNvSpPr>
          <p:nvPr>
            <p:ph type="title"/>
          </p:nvPr>
        </p:nvSpPr>
        <p:spPr>
          <a:xfrm>
            <a:off x="831850" y="1709738"/>
            <a:ext cx="8791121"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343C7F3-44D1-4FEF-A3A1-D40BB869C937}"/>
              </a:ext>
            </a:extLst>
          </p:cNvPr>
          <p:cNvSpPr>
            <a:spLocks noGrp="1"/>
          </p:cNvSpPr>
          <p:nvPr>
            <p:ph type="body" idx="1"/>
          </p:nvPr>
        </p:nvSpPr>
        <p:spPr>
          <a:xfrm>
            <a:off x="831850" y="4589463"/>
            <a:ext cx="879112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0C8D79-A9D8-438B-9634-0DC7F9ACEFE2}"/>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5" name="Footer Placeholder 4">
            <a:extLst>
              <a:ext uri="{FF2B5EF4-FFF2-40B4-BE49-F238E27FC236}">
                <a16:creationId xmlns:a16="http://schemas.microsoft.com/office/drawing/2014/main" id="{F2D7CEC7-5D5C-4D58-9746-0D773CA4E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BD644-1B4D-43B7-8849-DF2DDA7B67DB}"/>
              </a:ext>
            </a:extLst>
          </p:cNvPr>
          <p:cNvSpPr>
            <a:spLocks noGrp="1"/>
          </p:cNvSpPr>
          <p:nvPr>
            <p:ph type="sldNum" sz="quarter" idx="12"/>
          </p:nvPr>
        </p:nvSpPr>
        <p:spPr/>
        <p:txBody>
          <a:bodyPr/>
          <a:lstStyle>
            <a:lvl1pPr algn="l">
              <a:defRPr/>
            </a:lvl1pPr>
          </a:lstStyle>
          <a:p>
            <a:fld id="{D36B4717-7A1F-49AD-A875-835CE120619F}" type="slidenum">
              <a:rPr lang="en-US" smtClean="0"/>
              <a:pPr/>
              <a:t>‹#›</a:t>
            </a:fld>
            <a:endParaRPr lang="en-US"/>
          </a:p>
        </p:txBody>
      </p:sp>
    </p:spTree>
    <p:extLst>
      <p:ext uri="{BB962C8B-B14F-4D97-AF65-F5344CB8AC3E}">
        <p14:creationId xmlns:p14="http://schemas.microsoft.com/office/powerpoint/2010/main" val="3381174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FE1B2B-4D9E-45CC-B7A1-E17D8314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20EC50-3CA3-4846-92FB-E282CDCEE054}"/>
              </a:ext>
            </a:extLst>
          </p:cNvPr>
          <p:cNvSpPr>
            <a:spLocks noGrp="1"/>
          </p:cNvSpPr>
          <p:nvPr>
            <p:ph type="title"/>
          </p:nvPr>
        </p:nvSpPr>
        <p:spPr>
          <a:xfrm>
            <a:off x="831850" y="1709738"/>
            <a:ext cx="8660493" cy="2852737"/>
          </a:xfrm>
        </p:spPr>
        <p:txBody>
          <a:bodyPr anchor="b">
            <a:normAutofit/>
          </a:bodyPr>
          <a:lstStyle>
            <a:lvl1pPr>
              <a:defRPr sz="48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43C7F3-44D1-4FEF-A3A1-D40BB869C937}"/>
              </a:ext>
            </a:extLst>
          </p:cNvPr>
          <p:cNvSpPr>
            <a:spLocks noGrp="1"/>
          </p:cNvSpPr>
          <p:nvPr>
            <p:ph type="body" idx="1"/>
          </p:nvPr>
        </p:nvSpPr>
        <p:spPr>
          <a:xfrm>
            <a:off x="831850" y="4589463"/>
            <a:ext cx="866049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C0C8D79-A9D8-438B-9634-0DC7F9ACEFE2}"/>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5" name="Footer Placeholder 4">
            <a:extLst>
              <a:ext uri="{FF2B5EF4-FFF2-40B4-BE49-F238E27FC236}">
                <a16:creationId xmlns:a16="http://schemas.microsoft.com/office/drawing/2014/main" id="{F2D7CEC7-5D5C-4D58-9746-0D773CA4E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BD644-1B4D-43B7-8849-DF2DDA7B67DB}"/>
              </a:ext>
            </a:extLst>
          </p:cNvPr>
          <p:cNvSpPr>
            <a:spLocks noGrp="1"/>
          </p:cNvSpPr>
          <p:nvPr>
            <p:ph type="sldNum" sz="quarter" idx="12"/>
          </p:nvPr>
        </p:nvSpPr>
        <p:spPr>
          <a:xfrm>
            <a:off x="9394368" y="6356350"/>
            <a:ext cx="2420257" cy="365125"/>
          </a:xfrm>
        </p:spPr>
        <p:txBody>
          <a:bodyPr/>
          <a:lstStyle/>
          <a:p>
            <a:fld id="{D36B4717-7A1F-49AD-A875-835CE120619F}" type="slidenum">
              <a:rPr lang="en-US" smtClean="0"/>
              <a:t>‹#›</a:t>
            </a:fld>
            <a:endParaRPr lang="en-US" dirty="0"/>
          </a:p>
        </p:txBody>
      </p:sp>
    </p:spTree>
    <p:extLst>
      <p:ext uri="{BB962C8B-B14F-4D97-AF65-F5344CB8AC3E}">
        <p14:creationId xmlns:p14="http://schemas.microsoft.com/office/powerpoint/2010/main" val="1506863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3DE8-0862-487D-AC3E-8F51AF3E2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6CE4B0-9081-411D-A3BB-457B90A1F9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510531-B10D-4AD8-A4DB-208E21C8CF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6BB0E8-CDA7-4936-8FC4-2E76D6B13FCD}"/>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6" name="Footer Placeholder 5">
            <a:extLst>
              <a:ext uri="{FF2B5EF4-FFF2-40B4-BE49-F238E27FC236}">
                <a16:creationId xmlns:a16="http://schemas.microsoft.com/office/drawing/2014/main" id="{FBC78A6B-0A8B-42E7-ACC8-1A87384D0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24577-CF93-447E-8E5D-A8423D0706D9}"/>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067288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5FF6-21D0-4CDE-9E9C-83747C3CE6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C9F385-5D93-4F3B-A6DE-7523871AF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289C54-E3AD-484A-918A-BB741F12A1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E3016-B39C-4445-90BA-0C63C0758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6C45DE-546F-4CEE-BC02-2B0F41C4DE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B2CCAE-A163-4DD2-B579-6B662BC3AD7F}"/>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8" name="Footer Placeholder 7">
            <a:extLst>
              <a:ext uri="{FF2B5EF4-FFF2-40B4-BE49-F238E27FC236}">
                <a16:creationId xmlns:a16="http://schemas.microsoft.com/office/drawing/2014/main" id="{8E128E69-742E-4226-B8AB-55135A024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6F36AE-5E79-42C3-8CE8-2CE5CB97AAD4}"/>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64231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909-3BEC-4D57-93F3-34FE1181A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9971BA-6E90-46C5-9350-B44DBE6325E8}"/>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4" name="Footer Placeholder 3">
            <a:extLst>
              <a:ext uri="{FF2B5EF4-FFF2-40B4-BE49-F238E27FC236}">
                <a16:creationId xmlns:a16="http://schemas.microsoft.com/office/drawing/2014/main" id="{6A007294-C7A1-4371-B089-B5E5F62A0B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763DB-7B19-4231-88A7-D35E03D14DB6}"/>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01021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054275-471E-4ADF-84B2-F379C88C56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B22D3D-58D6-4054-AE47-C8D97CF6EDE8}"/>
              </a:ext>
            </a:extLst>
          </p:cNvPr>
          <p:cNvSpPr>
            <a:spLocks noGrp="1"/>
          </p:cNvSpPr>
          <p:nvPr>
            <p:ph type="ctrTitle"/>
          </p:nvPr>
        </p:nvSpPr>
        <p:spPr>
          <a:xfrm>
            <a:off x="478971" y="2209797"/>
            <a:ext cx="9100458" cy="1909763"/>
          </a:xfrm>
        </p:spPr>
        <p:txBody>
          <a:bodyPr anchor="b">
            <a:normAutofit/>
          </a:bodyPr>
          <a:lstStyle>
            <a:lvl1pPr algn="ctr">
              <a:defRPr sz="48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2CFC920-CD8A-4196-9AC8-EB14A3D7F8E9}"/>
              </a:ext>
            </a:extLst>
          </p:cNvPr>
          <p:cNvSpPr>
            <a:spLocks noGrp="1"/>
          </p:cNvSpPr>
          <p:nvPr>
            <p:ph type="subTitle" idx="1"/>
          </p:nvPr>
        </p:nvSpPr>
        <p:spPr>
          <a:xfrm>
            <a:off x="478971" y="4211636"/>
            <a:ext cx="9100458"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EFAECFE-7DC7-4788-B1E7-BB9F57FDDB4B}"/>
              </a:ext>
            </a:extLst>
          </p:cNvPr>
          <p:cNvSpPr>
            <a:spLocks noGrp="1"/>
          </p:cNvSpPr>
          <p:nvPr>
            <p:ph type="dt" sz="half" idx="10"/>
          </p:nvPr>
        </p:nvSpPr>
        <p:spPr>
          <a:xfrm>
            <a:off x="489863" y="6356350"/>
            <a:ext cx="2743200" cy="365125"/>
          </a:xfrm>
        </p:spPr>
        <p:txBody>
          <a:bodyPr/>
          <a:lstStyle/>
          <a:p>
            <a:fld id="{93B9FF3A-1400-4C66-B29C-6B1876BC525B}" type="datetimeFigureOut">
              <a:rPr lang="en-US" smtClean="0"/>
              <a:t>2/4/2025</a:t>
            </a:fld>
            <a:endParaRPr lang="en-US"/>
          </a:p>
        </p:txBody>
      </p:sp>
      <p:sp>
        <p:nvSpPr>
          <p:cNvPr id="5" name="Footer Placeholder 4">
            <a:extLst>
              <a:ext uri="{FF2B5EF4-FFF2-40B4-BE49-F238E27FC236}">
                <a16:creationId xmlns:a16="http://schemas.microsoft.com/office/drawing/2014/main" id="{2A74BEA7-37F3-4EA3-B076-75B6ED2130BF}"/>
              </a:ext>
            </a:extLst>
          </p:cNvPr>
          <p:cNvSpPr>
            <a:spLocks noGrp="1"/>
          </p:cNvSpPr>
          <p:nvPr>
            <p:ph type="ftr" sz="quarter" idx="11"/>
          </p:nvPr>
        </p:nvSpPr>
        <p:spPr>
          <a:xfrm>
            <a:off x="3690263"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628F6EE8-AE30-4B59-A4C6-57A815520FE8}"/>
              </a:ext>
            </a:extLst>
          </p:cNvPr>
          <p:cNvSpPr>
            <a:spLocks noGrp="1"/>
          </p:cNvSpPr>
          <p:nvPr>
            <p:ph type="sldNum" sz="quarter" idx="12"/>
          </p:nvPr>
        </p:nvSpPr>
        <p:spPr>
          <a:xfrm>
            <a:off x="9437914" y="6356350"/>
            <a:ext cx="2420257" cy="365125"/>
          </a:xfrm>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160259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91876-ACC4-4B92-ABBB-01FF75687648}"/>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3" name="Footer Placeholder 2">
            <a:extLst>
              <a:ext uri="{FF2B5EF4-FFF2-40B4-BE49-F238E27FC236}">
                <a16:creationId xmlns:a16="http://schemas.microsoft.com/office/drawing/2014/main" id="{1BDAB5E9-A930-453C-B1E5-38F100E21C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19BA8D-266F-4020-B718-A008853A7023}"/>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59361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CC81-8379-452F-A9E7-EC6BA84E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32538-FB49-4168-825F-53FECEBC3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783700-8BC0-40FD-82B4-632C6FE25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B8588-1B08-4E07-8470-6C673212DCBC}"/>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6" name="Footer Placeholder 5">
            <a:extLst>
              <a:ext uri="{FF2B5EF4-FFF2-40B4-BE49-F238E27FC236}">
                <a16:creationId xmlns:a16="http://schemas.microsoft.com/office/drawing/2014/main" id="{48E97115-F991-4A08-8B8F-EB75835C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F914A-040E-4573-B451-0B3C7633222D}"/>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934459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White &amp;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07AC-18FC-4246-928F-3A468E717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1F418-3D1D-44E1-B5C8-BE479632C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D86E84-728C-4820-89E7-D69813FA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FCFE22-7D94-49C6-BD1D-E80915A1C080}"/>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6" name="Footer Placeholder 5">
            <a:extLst>
              <a:ext uri="{FF2B5EF4-FFF2-40B4-BE49-F238E27FC236}">
                <a16:creationId xmlns:a16="http://schemas.microsoft.com/office/drawing/2014/main" id="{E94B062D-2BD3-4C20-A4B0-88EEA6479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A3B5F-5036-4857-9606-D5EFD965A361}"/>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2143048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7E66-4CE9-411A-BC72-2B59E3AFE61F}"/>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998BF80B-5E91-416E-A7B9-B237416D3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F22747-41FD-4EC2-A9D1-21FB55236020}"/>
              </a:ext>
            </a:extLst>
          </p:cNvPr>
          <p:cNvSpPr>
            <a:spLocks noGrp="1"/>
          </p:cNvSpPr>
          <p:nvPr>
            <p:ph type="dt" sz="half" idx="10"/>
          </p:nvPr>
        </p:nvSpPr>
        <p:spPr/>
        <p:txBody>
          <a:bodyPr/>
          <a:lstStyle/>
          <a:p>
            <a:fld id="{A6BB90D3-06B2-49B5-89E9-70C8246DF541}" type="datetimeFigureOut">
              <a:rPr lang="en-US" smtClean="0"/>
              <a:t>2/4/2025</a:t>
            </a:fld>
            <a:endParaRPr lang="en-US"/>
          </a:p>
        </p:txBody>
      </p:sp>
      <p:sp>
        <p:nvSpPr>
          <p:cNvPr id="5" name="Footer Placeholder 4">
            <a:extLst>
              <a:ext uri="{FF2B5EF4-FFF2-40B4-BE49-F238E27FC236}">
                <a16:creationId xmlns:a16="http://schemas.microsoft.com/office/drawing/2014/main" id="{930266BC-2916-49B2-AF86-08BC72139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1C0E3-D71A-4693-8358-5F03699E953D}"/>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4069434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EB7C-4E7A-43ED-AFE6-9046FE7F7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BF8F46-09AF-417A-A4E7-25108600F0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21E99-F915-4628-844C-26E04DAF5CD3}"/>
              </a:ext>
            </a:extLst>
          </p:cNvPr>
          <p:cNvSpPr>
            <a:spLocks noGrp="1"/>
          </p:cNvSpPr>
          <p:nvPr>
            <p:ph type="dt" sz="half" idx="10"/>
          </p:nvPr>
        </p:nvSpPr>
        <p:spPr/>
        <p:txBody>
          <a:bodyPr/>
          <a:lstStyle/>
          <a:p>
            <a:fld id="{A6BB90D3-06B2-49B5-89E9-70C8246DF541}" type="datetimeFigureOut">
              <a:rPr lang="en-US" smtClean="0"/>
              <a:t>2/4/2025</a:t>
            </a:fld>
            <a:endParaRPr lang="en-US"/>
          </a:p>
        </p:txBody>
      </p:sp>
      <p:sp>
        <p:nvSpPr>
          <p:cNvPr id="5" name="Footer Placeholder 4">
            <a:extLst>
              <a:ext uri="{FF2B5EF4-FFF2-40B4-BE49-F238E27FC236}">
                <a16:creationId xmlns:a16="http://schemas.microsoft.com/office/drawing/2014/main" id="{4E18F248-7B97-454E-82E8-0114E0300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6CB90-ADB4-4BC7-992B-6E44C2ABAFDE}"/>
              </a:ext>
            </a:extLst>
          </p:cNvPr>
          <p:cNvSpPr>
            <a:spLocks noGrp="1"/>
          </p:cNvSpPr>
          <p:nvPr>
            <p:ph type="sldNum" sz="quarter" idx="12"/>
          </p:nvPr>
        </p:nvSpPr>
        <p:spPr/>
        <p:txBody>
          <a:bodyPr/>
          <a:lstStyle/>
          <a:p>
            <a:fld id="{558A4AE2-FE20-49E0-9177-BF116C547EAA}" type="slidenum">
              <a:rPr lang="en-US" smtClean="0"/>
              <a:t>‹#›</a:t>
            </a:fld>
            <a:endParaRPr lang="en-US"/>
          </a:p>
        </p:txBody>
      </p:sp>
      <p:sp>
        <p:nvSpPr>
          <p:cNvPr id="7" name="Rectangle 6">
            <a:extLst>
              <a:ext uri="{FF2B5EF4-FFF2-40B4-BE49-F238E27FC236}">
                <a16:creationId xmlns:a16="http://schemas.microsoft.com/office/drawing/2014/main" id="{FDD3DAE3-1E4B-4276-A517-778FE7FCC9B6}"/>
              </a:ext>
            </a:extLst>
          </p:cNvPr>
          <p:cNvSpPr/>
          <p:nvPr userDrawn="1"/>
        </p:nvSpPr>
        <p:spPr>
          <a:xfrm>
            <a:off x="0" y="-1"/>
            <a:ext cx="12192000" cy="1825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DA2E83DC-B0D1-4D07-9B94-5CC68158A9FF}"/>
              </a:ext>
            </a:extLst>
          </p:cNvPr>
          <p:cNvSpPr txBox="1">
            <a:spLocks/>
          </p:cNvSpPr>
          <p:nvPr userDrawn="1"/>
        </p:nvSpPr>
        <p:spPr>
          <a:xfrm>
            <a:off x="838200" y="365125"/>
            <a:ext cx="9612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C05E12B3-A0A6-47CB-9339-75E38B56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8524" y="120838"/>
            <a:ext cx="1355051" cy="1583945"/>
          </a:xfrm>
          <a:prstGeom prst="rect">
            <a:avLst/>
          </a:prstGeom>
        </p:spPr>
      </p:pic>
    </p:spTree>
    <p:extLst>
      <p:ext uri="{BB962C8B-B14F-4D97-AF65-F5344CB8AC3E}">
        <p14:creationId xmlns:p14="http://schemas.microsoft.com/office/powerpoint/2010/main" val="849126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EB7C-4E7A-43ED-AFE6-9046FE7F7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BF8F46-09AF-417A-A4E7-25108600F0F5}"/>
              </a:ext>
            </a:extLst>
          </p:cNvPr>
          <p:cNvSpPr>
            <a:spLocks noGrp="1"/>
          </p:cNvSpPr>
          <p:nvPr>
            <p:ph idx="1"/>
          </p:nvPr>
        </p:nvSpPr>
        <p:spPr>
          <a:xfrm>
            <a:off x="838200" y="1825625"/>
            <a:ext cx="10515600" cy="41872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E18F248-7B97-454E-82E8-0114E0300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6CB90-ADB4-4BC7-992B-6E44C2ABAFDE}"/>
              </a:ext>
            </a:extLst>
          </p:cNvPr>
          <p:cNvSpPr>
            <a:spLocks noGrp="1"/>
          </p:cNvSpPr>
          <p:nvPr>
            <p:ph type="sldNum" sz="quarter" idx="12"/>
          </p:nvPr>
        </p:nvSpPr>
        <p:spPr>
          <a:xfrm>
            <a:off x="838200" y="6356350"/>
            <a:ext cx="2743200" cy="365125"/>
          </a:xfrm>
        </p:spPr>
        <p:txBody>
          <a:bodyPr/>
          <a:lstStyle>
            <a:lvl1pPr algn="l">
              <a:defRPr/>
            </a:lvl1pPr>
          </a:lstStyle>
          <a:p>
            <a:fld id="{558A4AE2-FE20-49E0-9177-BF116C547EAA}" type="slidenum">
              <a:rPr lang="en-US" smtClean="0"/>
              <a:pPr/>
              <a:t>‹#›</a:t>
            </a:fld>
            <a:endParaRPr lang="en-US"/>
          </a:p>
        </p:txBody>
      </p:sp>
      <p:sp>
        <p:nvSpPr>
          <p:cNvPr id="7" name="Rectangle 6">
            <a:extLst>
              <a:ext uri="{FF2B5EF4-FFF2-40B4-BE49-F238E27FC236}">
                <a16:creationId xmlns:a16="http://schemas.microsoft.com/office/drawing/2014/main" id="{FDD3DAE3-1E4B-4276-A517-778FE7FCC9B6}"/>
              </a:ext>
            </a:extLst>
          </p:cNvPr>
          <p:cNvSpPr/>
          <p:nvPr userDrawn="1"/>
        </p:nvSpPr>
        <p:spPr>
          <a:xfrm>
            <a:off x="0" y="-1"/>
            <a:ext cx="12192000" cy="1825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DA2E83DC-B0D1-4D07-9B94-5CC68158A9FF}"/>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Click to edit Master title style</a:t>
            </a:r>
          </a:p>
        </p:txBody>
      </p:sp>
      <p:pic>
        <p:nvPicPr>
          <p:cNvPr id="13" name="Picture 12">
            <a:extLst>
              <a:ext uri="{FF2B5EF4-FFF2-40B4-BE49-F238E27FC236}">
                <a16:creationId xmlns:a16="http://schemas.microsoft.com/office/drawing/2014/main" id="{5870682B-9D3F-4116-B59C-F9831F53E2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1765" y="6034531"/>
            <a:ext cx="1975673" cy="686944"/>
          </a:xfrm>
          <a:prstGeom prst="rect">
            <a:avLst/>
          </a:prstGeom>
        </p:spPr>
      </p:pic>
    </p:spTree>
    <p:extLst>
      <p:ext uri="{BB962C8B-B14F-4D97-AF65-F5344CB8AC3E}">
        <p14:creationId xmlns:p14="http://schemas.microsoft.com/office/powerpoint/2010/main" val="222974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C301-40EE-4625-B772-B4EBDDFFE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9405F5-6832-45FC-9EC8-9475FD670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B2DDE3-9ED0-4DA7-BDE2-E258BAC2ABB3}"/>
              </a:ext>
            </a:extLst>
          </p:cNvPr>
          <p:cNvSpPr>
            <a:spLocks noGrp="1"/>
          </p:cNvSpPr>
          <p:nvPr>
            <p:ph type="dt" sz="half" idx="10"/>
          </p:nvPr>
        </p:nvSpPr>
        <p:spPr/>
        <p:txBody>
          <a:bodyPr/>
          <a:lstStyle/>
          <a:p>
            <a:fld id="{A6BB90D3-06B2-49B5-89E9-70C8246DF541}" type="datetimeFigureOut">
              <a:rPr lang="en-US" smtClean="0"/>
              <a:t>2/4/2025</a:t>
            </a:fld>
            <a:endParaRPr lang="en-US"/>
          </a:p>
        </p:txBody>
      </p:sp>
      <p:sp>
        <p:nvSpPr>
          <p:cNvPr id="5" name="Footer Placeholder 4">
            <a:extLst>
              <a:ext uri="{FF2B5EF4-FFF2-40B4-BE49-F238E27FC236}">
                <a16:creationId xmlns:a16="http://schemas.microsoft.com/office/drawing/2014/main" id="{EA541B36-E0AD-4AE5-A57E-8DF1CBB25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45BB5-EE31-4E9B-9DA5-541B0196A2CB}"/>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1028540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2C98-496C-4785-9952-5641EC23D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663630-A2DC-41E2-8369-9EFB61D8B6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63060D-00B9-4EEE-8881-9FACE62710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C2F132-7F33-490A-BCB0-12DBC12D9E12}"/>
              </a:ext>
            </a:extLst>
          </p:cNvPr>
          <p:cNvSpPr>
            <a:spLocks noGrp="1"/>
          </p:cNvSpPr>
          <p:nvPr>
            <p:ph type="dt" sz="half" idx="10"/>
          </p:nvPr>
        </p:nvSpPr>
        <p:spPr/>
        <p:txBody>
          <a:bodyPr/>
          <a:lstStyle/>
          <a:p>
            <a:fld id="{A6BB90D3-06B2-49B5-89E9-70C8246DF541}" type="datetimeFigureOut">
              <a:rPr lang="en-US" smtClean="0"/>
              <a:t>2/4/2025</a:t>
            </a:fld>
            <a:endParaRPr lang="en-US"/>
          </a:p>
        </p:txBody>
      </p:sp>
      <p:sp>
        <p:nvSpPr>
          <p:cNvPr id="6" name="Footer Placeholder 5">
            <a:extLst>
              <a:ext uri="{FF2B5EF4-FFF2-40B4-BE49-F238E27FC236}">
                <a16:creationId xmlns:a16="http://schemas.microsoft.com/office/drawing/2014/main" id="{4E3E68A6-7F7F-40EB-9818-16B6E8068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3E71F-7166-4057-B271-BEF959A82350}"/>
              </a:ext>
            </a:extLst>
          </p:cNvPr>
          <p:cNvSpPr>
            <a:spLocks noGrp="1"/>
          </p:cNvSpPr>
          <p:nvPr>
            <p:ph type="sldNum" sz="quarter" idx="12"/>
          </p:nvPr>
        </p:nvSpPr>
        <p:spPr/>
        <p:txBody>
          <a:bodyPr/>
          <a:lstStyle/>
          <a:p>
            <a:fld id="{558A4AE2-FE20-49E0-9177-BF116C547EAA}" type="slidenum">
              <a:rPr lang="en-US" smtClean="0"/>
              <a:t>‹#›</a:t>
            </a:fld>
            <a:endParaRPr lang="en-US"/>
          </a:p>
        </p:txBody>
      </p:sp>
      <p:sp>
        <p:nvSpPr>
          <p:cNvPr id="8" name="Rectangle 7">
            <a:extLst>
              <a:ext uri="{FF2B5EF4-FFF2-40B4-BE49-F238E27FC236}">
                <a16:creationId xmlns:a16="http://schemas.microsoft.com/office/drawing/2014/main" id="{CB3A2B38-119E-4598-8E67-CA4F51360F0D}"/>
              </a:ext>
            </a:extLst>
          </p:cNvPr>
          <p:cNvSpPr/>
          <p:nvPr userDrawn="1"/>
        </p:nvSpPr>
        <p:spPr>
          <a:xfrm>
            <a:off x="0" y="-1"/>
            <a:ext cx="12192000" cy="1825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1D2D3794-17D8-47F3-8675-FFF023F061E8}"/>
              </a:ext>
            </a:extLst>
          </p:cNvPr>
          <p:cNvSpPr txBox="1">
            <a:spLocks/>
          </p:cNvSpPr>
          <p:nvPr userDrawn="1"/>
        </p:nvSpPr>
        <p:spPr>
          <a:xfrm>
            <a:off x="838200" y="365125"/>
            <a:ext cx="9612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0ED96319-9872-4843-B445-2FF705286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8524" y="120838"/>
            <a:ext cx="1355051" cy="1583945"/>
          </a:xfrm>
          <a:prstGeom prst="rect">
            <a:avLst/>
          </a:prstGeom>
        </p:spPr>
      </p:pic>
    </p:spTree>
    <p:extLst>
      <p:ext uri="{BB962C8B-B14F-4D97-AF65-F5344CB8AC3E}">
        <p14:creationId xmlns:p14="http://schemas.microsoft.com/office/powerpoint/2010/main" val="184851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A285-CFC3-4A43-92B1-9E7FD0E2E6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CC5B36-61BE-441E-B592-08694D8F87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B43976-63A0-4FC7-B36E-D3A119E091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889A90-B6B4-433A-B226-3B19A8A88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BAD3AF-BAEA-454A-A22B-A0C585F4B4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806F96-AECA-43C8-BE2F-A62B53831590}"/>
              </a:ext>
            </a:extLst>
          </p:cNvPr>
          <p:cNvSpPr>
            <a:spLocks noGrp="1"/>
          </p:cNvSpPr>
          <p:nvPr>
            <p:ph type="dt" sz="half" idx="10"/>
          </p:nvPr>
        </p:nvSpPr>
        <p:spPr/>
        <p:txBody>
          <a:bodyPr/>
          <a:lstStyle/>
          <a:p>
            <a:fld id="{A6BB90D3-06B2-49B5-89E9-70C8246DF541}" type="datetimeFigureOut">
              <a:rPr lang="en-US" smtClean="0"/>
              <a:t>2/4/2025</a:t>
            </a:fld>
            <a:endParaRPr lang="en-US"/>
          </a:p>
        </p:txBody>
      </p:sp>
      <p:sp>
        <p:nvSpPr>
          <p:cNvPr id="8" name="Footer Placeholder 7">
            <a:extLst>
              <a:ext uri="{FF2B5EF4-FFF2-40B4-BE49-F238E27FC236}">
                <a16:creationId xmlns:a16="http://schemas.microsoft.com/office/drawing/2014/main" id="{09AB1C48-A724-4BFF-AFF9-267814824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899A48-862E-4CA6-9E86-26F0542B8318}"/>
              </a:ext>
            </a:extLst>
          </p:cNvPr>
          <p:cNvSpPr>
            <a:spLocks noGrp="1"/>
          </p:cNvSpPr>
          <p:nvPr>
            <p:ph type="sldNum" sz="quarter" idx="12"/>
          </p:nvPr>
        </p:nvSpPr>
        <p:spPr/>
        <p:txBody>
          <a:bodyPr/>
          <a:lstStyle/>
          <a:p>
            <a:fld id="{558A4AE2-FE20-49E0-9177-BF116C547EAA}" type="slidenum">
              <a:rPr lang="en-US" smtClean="0"/>
              <a:t>‹#›</a:t>
            </a:fld>
            <a:endParaRPr lang="en-US"/>
          </a:p>
        </p:txBody>
      </p:sp>
      <p:sp>
        <p:nvSpPr>
          <p:cNvPr id="10" name="Rectangle 9">
            <a:extLst>
              <a:ext uri="{FF2B5EF4-FFF2-40B4-BE49-F238E27FC236}">
                <a16:creationId xmlns:a16="http://schemas.microsoft.com/office/drawing/2014/main" id="{647B7A3A-5E39-4847-B3DA-370B9D312233}"/>
              </a:ext>
            </a:extLst>
          </p:cNvPr>
          <p:cNvSpPr/>
          <p:nvPr userDrawn="1"/>
        </p:nvSpPr>
        <p:spPr>
          <a:xfrm>
            <a:off x="0" y="-1"/>
            <a:ext cx="12192000" cy="1825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6B6FF6A-31F9-4876-BAF0-0B768F22A30A}"/>
              </a:ext>
            </a:extLst>
          </p:cNvPr>
          <p:cNvSpPr txBox="1">
            <a:spLocks/>
          </p:cNvSpPr>
          <p:nvPr userDrawn="1"/>
        </p:nvSpPr>
        <p:spPr>
          <a:xfrm>
            <a:off x="838200" y="365125"/>
            <a:ext cx="9612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12689CD9-FF45-46AA-B6A9-6000F12CA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8524" y="120838"/>
            <a:ext cx="1355051" cy="1583945"/>
          </a:xfrm>
          <a:prstGeom prst="rect">
            <a:avLst/>
          </a:prstGeom>
        </p:spPr>
      </p:pic>
    </p:spTree>
    <p:extLst>
      <p:ext uri="{BB962C8B-B14F-4D97-AF65-F5344CB8AC3E}">
        <p14:creationId xmlns:p14="http://schemas.microsoft.com/office/powerpoint/2010/main" val="3570238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1BB0-E684-4EFA-91EA-DEDA9C3706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A7BEE4-ADF7-4045-9C85-52AF17096A1F}"/>
              </a:ext>
            </a:extLst>
          </p:cNvPr>
          <p:cNvSpPr>
            <a:spLocks noGrp="1"/>
          </p:cNvSpPr>
          <p:nvPr>
            <p:ph type="dt" sz="half" idx="10"/>
          </p:nvPr>
        </p:nvSpPr>
        <p:spPr/>
        <p:txBody>
          <a:bodyPr/>
          <a:lstStyle/>
          <a:p>
            <a:fld id="{A6BB90D3-06B2-49B5-89E9-70C8246DF541}" type="datetimeFigureOut">
              <a:rPr lang="en-US" smtClean="0"/>
              <a:t>2/4/2025</a:t>
            </a:fld>
            <a:endParaRPr lang="en-US"/>
          </a:p>
        </p:txBody>
      </p:sp>
      <p:sp>
        <p:nvSpPr>
          <p:cNvPr id="4" name="Footer Placeholder 3">
            <a:extLst>
              <a:ext uri="{FF2B5EF4-FFF2-40B4-BE49-F238E27FC236}">
                <a16:creationId xmlns:a16="http://schemas.microsoft.com/office/drawing/2014/main" id="{70087A13-A549-494C-978B-94BDFD1C3A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B07F0-1F40-46AC-86AA-DEBA9EE576D0}"/>
              </a:ext>
            </a:extLst>
          </p:cNvPr>
          <p:cNvSpPr>
            <a:spLocks noGrp="1"/>
          </p:cNvSpPr>
          <p:nvPr>
            <p:ph type="sldNum" sz="quarter" idx="12"/>
          </p:nvPr>
        </p:nvSpPr>
        <p:spPr/>
        <p:txBody>
          <a:bodyPr/>
          <a:lstStyle/>
          <a:p>
            <a:fld id="{558A4AE2-FE20-49E0-9177-BF116C547EAA}" type="slidenum">
              <a:rPr lang="en-US" smtClean="0"/>
              <a:t>‹#›</a:t>
            </a:fld>
            <a:endParaRPr lang="en-US"/>
          </a:p>
        </p:txBody>
      </p:sp>
      <p:sp>
        <p:nvSpPr>
          <p:cNvPr id="6" name="Rectangle 5">
            <a:extLst>
              <a:ext uri="{FF2B5EF4-FFF2-40B4-BE49-F238E27FC236}">
                <a16:creationId xmlns:a16="http://schemas.microsoft.com/office/drawing/2014/main" id="{2E138B0A-14A9-4DA5-82C6-23634B317F94}"/>
              </a:ext>
            </a:extLst>
          </p:cNvPr>
          <p:cNvSpPr/>
          <p:nvPr userDrawn="1"/>
        </p:nvSpPr>
        <p:spPr>
          <a:xfrm>
            <a:off x="0" y="-1"/>
            <a:ext cx="12192000" cy="1825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C223823E-C531-44E1-BC20-5DB65CCA1A65}"/>
              </a:ext>
            </a:extLst>
          </p:cNvPr>
          <p:cNvSpPr txBox="1">
            <a:spLocks/>
          </p:cNvSpPr>
          <p:nvPr userDrawn="1"/>
        </p:nvSpPr>
        <p:spPr>
          <a:xfrm>
            <a:off x="838200" y="365125"/>
            <a:ext cx="9612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8772146A-9E2B-47A3-A46D-19C8D31208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8524" y="120838"/>
            <a:ext cx="1355051" cy="1583945"/>
          </a:xfrm>
          <a:prstGeom prst="rect">
            <a:avLst/>
          </a:prstGeom>
        </p:spPr>
      </p:pic>
    </p:spTree>
    <p:extLst>
      <p:ext uri="{BB962C8B-B14F-4D97-AF65-F5344CB8AC3E}">
        <p14:creationId xmlns:p14="http://schemas.microsoft.com/office/powerpoint/2010/main" val="136919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8141-7D36-4A55-A9EA-0CA3CDF82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8A0D8-F49C-43A6-B07D-89EA2F7BB7A9}"/>
              </a:ext>
            </a:extLst>
          </p:cNvPr>
          <p:cNvSpPr>
            <a:spLocks noGrp="1"/>
          </p:cNvSpPr>
          <p:nvPr>
            <p:ph idx="1"/>
          </p:nvPr>
        </p:nvSpPr>
        <p:spPr/>
        <p:txBody>
          <a:bodyPr/>
          <a:lstStyle>
            <a:lvl1pPr marL="685800" indent="-457200">
              <a:buFont typeface="Arial" panose="020B0604020202020204" pitchFamily="34" charset="0"/>
              <a:buChar char="•"/>
              <a:defRPr/>
            </a:lvl1pPr>
            <a:lvl2pPr marL="1028700" indent="-342900">
              <a:buFont typeface="Arial" panose="020B0604020202020204" pitchFamily="34" charset="0"/>
              <a:buChar char="•"/>
              <a:defRPr/>
            </a:lvl2pPr>
            <a:lvl3pPr marL="1485900" indent="-342900">
              <a:buFont typeface="Arial" panose="020B0604020202020204" pitchFamily="34" charset="0"/>
              <a:buChar char="•"/>
              <a:defRPr/>
            </a:lvl3pPr>
            <a:lvl4pPr marL="1885950" indent="-285750">
              <a:buFont typeface="Arial" panose="020B0604020202020204" pitchFamily="34" charset="0"/>
              <a:buChar char="•"/>
              <a:defRPr/>
            </a:lvl4pPr>
            <a:lvl5pPr marL="23431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25964D-38A5-4D41-B101-B7DD3691AAE0}"/>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5" name="Footer Placeholder 4">
            <a:extLst>
              <a:ext uri="{FF2B5EF4-FFF2-40B4-BE49-F238E27FC236}">
                <a16:creationId xmlns:a16="http://schemas.microsoft.com/office/drawing/2014/main" id="{B099D072-3E50-4508-BF78-78614688B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AE5A8-7D1B-48ED-B025-3502987F89A5}"/>
              </a:ext>
            </a:extLst>
          </p:cNvPr>
          <p:cNvSpPr>
            <a:spLocks noGrp="1"/>
          </p:cNvSpPr>
          <p:nvPr>
            <p:ph type="sldNum" sz="quarter" idx="12"/>
          </p:nvPr>
        </p:nvSpPr>
        <p:spPr>
          <a:xfrm>
            <a:off x="8610600" y="6356350"/>
            <a:ext cx="2478314" cy="365125"/>
          </a:xfrm>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260021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DD8047-EED2-4D2E-AA51-08723A420888}"/>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A749C74E-1AEE-45CD-8F39-E1A524163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1765" y="6034531"/>
            <a:ext cx="1975673" cy="686944"/>
          </a:xfrm>
          <a:prstGeom prst="rect">
            <a:avLst/>
          </a:prstGeom>
        </p:spPr>
      </p:pic>
      <p:sp>
        <p:nvSpPr>
          <p:cNvPr id="9" name="Slide Number Placeholder 5">
            <a:extLst>
              <a:ext uri="{FF2B5EF4-FFF2-40B4-BE49-F238E27FC236}">
                <a16:creationId xmlns:a16="http://schemas.microsoft.com/office/drawing/2014/main" id="{285C9763-C058-4545-9AB8-880AEE6084E0}"/>
              </a:ext>
            </a:extLst>
          </p:cNvPr>
          <p:cNvSpPr>
            <a:spLocks noGrp="1"/>
          </p:cNvSpPr>
          <p:nvPr>
            <p:ph type="sldNum" sz="quarter" idx="12"/>
          </p:nvPr>
        </p:nvSpPr>
        <p:spPr>
          <a:xfrm>
            <a:off x="838200" y="6356350"/>
            <a:ext cx="2743200" cy="365125"/>
          </a:xfrm>
        </p:spPr>
        <p:txBody>
          <a:bodyPr/>
          <a:lstStyle>
            <a:lvl1pPr algn="l">
              <a:defRPr/>
            </a:lvl1pPr>
          </a:lstStyle>
          <a:p>
            <a:fld id="{558A4AE2-FE20-49E0-9177-BF116C547EAA}" type="slidenum">
              <a:rPr lang="en-US" smtClean="0"/>
              <a:pPr/>
              <a:t>‹#›</a:t>
            </a:fld>
            <a:endParaRPr lang="en-US"/>
          </a:p>
        </p:txBody>
      </p:sp>
    </p:spTree>
    <p:extLst>
      <p:ext uri="{BB962C8B-B14F-4D97-AF65-F5344CB8AC3E}">
        <p14:creationId xmlns:p14="http://schemas.microsoft.com/office/powerpoint/2010/main" val="1126686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EB970-5642-4D4C-928C-32A24AC0356B}"/>
              </a:ext>
            </a:extLst>
          </p:cNvPr>
          <p:cNvSpPr>
            <a:spLocks noGrp="1"/>
          </p:cNvSpPr>
          <p:nvPr>
            <p:ph type="dt" sz="half" idx="10"/>
          </p:nvPr>
        </p:nvSpPr>
        <p:spPr/>
        <p:txBody>
          <a:bodyPr/>
          <a:lstStyle/>
          <a:p>
            <a:fld id="{A6BB90D3-06B2-49B5-89E9-70C8246DF541}" type="datetimeFigureOut">
              <a:rPr lang="en-US" smtClean="0"/>
              <a:t>2/4/2025</a:t>
            </a:fld>
            <a:endParaRPr lang="en-US"/>
          </a:p>
        </p:txBody>
      </p:sp>
      <p:sp>
        <p:nvSpPr>
          <p:cNvPr id="3" name="Footer Placeholder 2">
            <a:extLst>
              <a:ext uri="{FF2B5EF4-FFF2-40B4-BE49-F238E27FC236}">
                <a16:creationId xmlns:a16="http://schemas.microsoft.com/office/drawing/2014/main" id="{B2DD8047-EED2-4D2E-AA51-08723A4208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900E4F-2D91-44E3-BEE5-B3299231376D}"/>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1069452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046E-093E-4164-BB4B-20CDB98EA300}"/>
              </a:ext>
            </a:extLst>
          </p:cNvPr>
          <p:cNvSpPr>
            <a:spLocks noGrp="1"/>
          </p:cNvSpPr>
          <p:nvPr>
            <p:ph type="title"/>
          </p:nvPr>
        </p:nvSpPr>
        <p:spPr>
          <a:xfrm>
            <a:off x="839788" y="457200"/>
            <a:ext cx="3932237" cy="1600200"/>
          </a:xfrm>
        </p:spPr>
        <p:txBody>
          <a:bodyPr anchor="ctr"/>
          <a:lstStyle>
            <a:lvl1pPr>
              <a:defRPr sz="32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C6D987A-2CDD-4059-8C93-A8A072524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D89750C-7979-4E0C-B01B-8C5EDFF2E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B0C0AF0-29E2-482F-9892-68BA045CEF40}"/>
              </a:ext>
            </a:extLst>
          </p:cNvPr>
          <p:cNvSpPr>
            <a:spLocks noGrp="1"/>
          </p:cNvSpPr>
          <p:nvPr>
            <p:ph type="dt" sz="half" idx="10"/>
          </p:nvPr>
        </p:nvSpPr>
        <p:spPr/>
        <p:txBody>
          <a:bodyPr/>
          <a:lstStyle/>
          <a:p>
            <a:fld id="{A6BB90D3-06B2-49B5-89E9-70C8246DF541}" type="datetimeFigureOut">
              <a:rPr lang="en-US" smtClean="0"/>
              <a:t>2/4/2025</a:t>
            </a:fld>
            <a:endParaRPr lang="en-US"/>
          </a:p>
        </p:txBody>
      </p:sp>
      <p:sp>
        <p:nvSpPr>
          <p:cNvPr id="6" name="Footer Placeholder 5">
            <a:extLst>
              <a:ext uri="{FF2B5EF4-FFF2-40B4-BE49-F238E27FC236}">
                <a16:creationId xmlns:a16="http://schemas.microsoft.com/office/drawing/2014/main" id="{9545BEE7-C0DF-4BDC-A671-38404357F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30AE8-9657-4CC9-8627-C0C21FA9D819}"/>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2866141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0CE6-DD96-4415-955D-AFF1419C24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6992DA-AA41-4DC8-922E-423D7F34AE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65CA6C-48E7-4966-964A-39408D6B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2A386C-0DA7-4038-8BA7-BBC557B36A59}"/>
              </a:ext>
            </a:extLst>
          </p:cNvPr>
          <p:cNvSpPr>
            <a:spLocks noGrp="1"/>
          </p:cNvSpPr>
          <p:nvPr>
            <p:ph type="dt" sz="half" idx="10"/>
          </p:nvPr>
        </p:nvSpPr>
        <p:spPr/>
        <p:txBody>
          <a:bodyPr/>
          <a:lstStyle/>
          <a:p>
            <a:fld id="{A6BB90D3-06B2-49B5-89E9-70C8246DF541}" type="datetimeFigureOut">
              <a:rPr lang="en-US" smtClean="0"/>
              <a:t>2/4/2025</a:t>
            </a:fld>
            <a:endParaRPr lang="en-US"/>
          </a:p>
        </p:txBody>
      </p:sp>
      <p:sp>
        <p:nvSpPr>
          <p:cNvPr id="6" name="Footer Placeholder 5">
            <a:extLst>
              <a:ext uri="{FF2B5EF4-FFF2-40B4-BE49-F238E27FC236}">
                <a16:creationId xmlns:a16="http://schemas.microsoft.com/office/drawing/2014/main" id="{5BA54401-988D-4B89-8EE2-E61932B17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838CC-F1CE-4E0B-A81F-CDCD3C1E7EEF}"/>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1981145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5E2C-3755-4543-A315-C8C4FD90EA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0947F7-F6E8-4CD1-A49C-1D6B8A0B10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D5B28-67F7-4B50-8EC7-84F592EED9E2}"/>
              </a:ext>
            </a:extLst>
          </p:cNvPr>
          <p:cNvSpPr>
            <a:spLocks noGrp="1"/>
          </p:cNvSpPr>
          <p:nvPr>
            <p:ph type="dt" sz="half" idx="10"/>
          </p:nvPr>
        </p:nvSpPr>
        <p:spPr/>
        <p:txBody>
          <a:bodyPr/>
          <a:lstStyle/>
          <a:p>
            <a:fld id="{A6BB90D3-06B2-49B5-89E9-70C8246DF541}" type="datetimeFigureOut">
              <a:rPr lang="en-US" smtClean="0"/>
              <a:t>2/4/2025</a:t>
            </a:fld>
            <a:endParaRPr lang="en-US"/>
          </a:p>
        </p:txBody>
      </p:sp>
      <p:sp>
        <p:nvSpPr>
          <p:cNvPr id="5" name="Footer Placeholder 4">
            <a:extLst>
              <a:ext uri="{FF2B5EF4-FFF2-40B4-BE49-F238E27FC236}">
                <a16:creationId xmlns:a16="http://schemas.microsoft.com/office/drawing/2014/main" id="{EDA79104-5919-4EED-831D-06F2918D5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D1EE0-C481-43B3-9CC5-03A1908EF411}"/>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2707048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D9FD6-6D3B-408A-B0B2-D78EF16912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AB368-FBF1-4B98-A794-08B46E4DEF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378B7-A316-43BA-A13E-BB9463A9566C}"/>
              </a:ext>
            </a:extLst>
          </p:cNvPr>
          <p:cNvSpPr>
            <a:spLocks noGrp="1"/>
          </p:cNvSpPr>
          <p:nvPr>
            <p:ph type="dt" sz="half" idx="10"/>
          </p:nvPr>
        </p:nvSpPr>
        <p:spPr/>
        <p:txBody>
          <a:bodyPr/>
          <a:lstStyle/>
          <a:p>
            <a:fld id="{A6BB90D3-06B2-49B5-89E9-70C8246DF541}" type="datetimeFigureOut">
              <a:rPr lang="en-US" smtClean="0"/>
              <a:t>2/4/2025</a:t>
            </a:fld>
            <a:endParaRPr lang="en-US"/>
          </a:p>
        </p:txBody>
      </p:sp>
      <p:sp>
        <p:nvSpPr>
          <p:cNvPr id="5" name="Footer Placeholder 4">
            <a:extLst>
              <a:ext uri="{FF2B5EF4-FFF2-40B4-BE49-F238E27FC236}">
                <a16:creationId xmlns:a16="http://schemas.microsoft.com/office/drawing/2014/main" id="{5179A6EA-01D5-4346-89D0-720E2A28F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3AF8A-791A-4CC9-A65A-9089A77E167A}"/>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3641769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3EAA60-9D85-4C03-98AE-AC2D24830D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3750"/>
          <a:stretch/>
        </p:blipFill>
        <p:spPr>
          <a:xfrm rot="5400000" flipH="1">
            <a:off x="0" y="0"/>
            <a:ext cx="6858000" cy="6858000"/>
          </a:xfrm>
          <a:prstGeom prst="rect">
            <a:avLst/>
          </a:prstGeom>
        </p:spPr>
      </p:pic>
      <p:sp>
        <p:nvSpPr>
          <p:cNvPr id="2" name="Title 1">
            <a:extLst>
              <a:ext uri="{FF2B5EF4-FFF2-40B4-BE49-F238E27FC236}">
                <a16:creationId xmlns:a16="http://schemas.microsoft.com/office/drawing/2014/main" id="{235D839F-D3D8-4B9E-9113-629A064D2C1D}"/>
              </a:ext>
            </a:extLst>
          </p:cNvPr>
          <p:cNvSpPr>
            <a:spLocks noGrp="1"/>
          </p:cNvSpPr>
          <p:nvPr>
            <p:ph type="ctrTitle"/>
          </p:nvPr>
        </p:nvSpPr>
        <p:spPr>
          <a:xfrm rot="5400000">
            <a:off x="6015181" y="1864014"/>
            <a:ext cx="6099466" cy="312997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28A568-74AD-436C-B12C-AB529852F73B}"/>
              </a:ext>
            </a:extLst>
          </p:cNvPr>
          <p:cNvSpPr>
            <a:spLocks noGrp="1"/>
          </p:cNvSpPr>
          <p:nvPr>
            <p:ph type="subTitle" idx="1"/>
          </p:nvPr>
        </p:nvSpPr>
        <p:spPr>
          <a:xfrm rot="5400000">
            <a:off x="3834831" y="2920388"/>
            <a:ext cx="6099468" cy="10172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3583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F037-075B-4A6B-B870-805EFE83D5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12F15-304C-4772-913B-D75221382D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1E629-665E-4712-AA78-00E754CDF36F}"/>
              </a:ext>
            </a:extLst>
          </p:cNvPr>
          <p:cNvSpPr>
            <a:spLocks noGrp="1"/>
          </p:cNvSpPr>
          <p:nvPr>
            <p:ph type="dt" sz="half" idx="10"/>
          </p:nvPr>
        </p:nvSpPr>
        <p:spPr/>
        <p:txBody>
          <a:bodyPr/>
          <a:lstStyle/>
          <a:p>
            <a:fld id="{CB132840-FD80-4A58-AC82-3BAA27BD18E7}" type="datetimeFigureOut">
              <a:rPr lang="en-US" smtClean="0"/>
              <a:t>2/4/2025</a:t>
            </a:fld>
            <a:endParaRPr lang="en-US"/>
          </a:p>
        </p:txBody>
      </p:sp>
      <p:sp>
        <p:nvSpPr>
          <p:cNvPr id="5" name="Footer Placeholder 4">
            <a:extLst>
              <a:ext uri="{FF2B5EF4-FFF2-40B4-BE49-F238E27FC236}">
                <a16:creationId xmlns:a16="http://schemas.microsoft.com/office/drawing/2014/main" id="{2FEE8BF6-BEE1-49DA-91B1-D790FFD32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00B22-FF45-4F47-B9C6-1A1020783284}"/>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35593756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C352-8DD2-4F75-86DB-45AA3CFE5F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562DBA-44A2-41D1-AE2D-6292B24AA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A95758-B880-4D22-8770-FA617BF7A9A3}"/>
              </a:ext>
            </a:extLst>
          </p:cNvPr>
          <p:cNvSpPr>
            <a:spLocks noGrp="1"/>
          </p:cNvSpPr>
          <p:nvPr>
            <p:ph type="dt" sz="half" idx="10"/>
          </p:nvPr>
        </p:nvSpPr>
        <p:spPr/>
        <p:txBody>
          <a:bodyPr/>
          <a:lstStyle/>
          <a:p>
            <a:fld id="{CB132840-FD80-4A58-AC82-3BAA27BD18E7}" type="datetimeFigureOut">
              <a:rPr lang="en-US" smtClean="0"/>
              <a:t>2/4/2025</a:t>
            </a:fld>
            <a:endParaRPr lang="en-US"/>
          </a:p>
        </p:txBody>
      </p:sp>
      <p:sp>
        <p:nvSpPr>
          <p:cNvPr id="5" name="Footer Placeholder 4">
            <a:extLst>
              <a:ext uri="{FF2B5EF4-FFF2-40B4-BE49-F238E27FC236}">
                <a16:creationId xmlns:a16="http://schemas.microsoft.com/office/drawing/2014/main" id="{14C719BD-0ECD-47F6-83BC-7830E8663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53A54-D7BF-483E-9CA7-EE31DD9A51A9}"/>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2129144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04FB-D777-473D-BF13-4CF05209F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4EB86F-38BA-44E1-8817-CD6DD5F598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D5587-3EE2-40CC-8523-FB5E675E94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C97098-F510-4E9D-AB8A-2817A882B343}"/>
              </a:ext>
            </a:extLst>
          </p:cNvPr>
          <p:cNvSpPr>
            <a:spLocks noGrp="1"/>
          </p:cNvSpPr>
          <p:nvPr>
            <p:ph type="dt" sz="half" idx="10"/>
          </p:nvPr>
        </p:nvSpPr>
        <p:spPr/>
        <p:txBody>
          <a:bodyPr/>
          <a:lstStyle/>
          <a:p>
            <a:fld id="{CB132840-FD80-4A58-AC82-3BAA27BD18E7}" type="datetimeFigureOut">
              <a:rPr lang="en-US" smtClean="0"/>
              <a:t>2/4/2025</a:t>
            </a:fld>
            <a:endParaRPr lang="en-US"/>
          </a:p>
        </p:txBody>
      </p:sp>
      <p:sp>
        <p:nvSpPr>
          <p:cNvPr id="6" name="Footer Placeholder 5">
            <a:extLst>
              <a:ext uri="{FF2B5EF4-FFF2-40B4-BE49-F238E27FC236}">
                <a16:creationId xmlns:a16="http://schemas.microsoft.com/office/drawing/2014/main" id="{343A814E-0C1B-4783-B262-4DD089979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26C57-BE51-4ECF-82A3-EAB3128751D7}"/>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80131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51E20B-A15A-49D1-826B-49343DE5B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12192000" cy="6858000"/>
          </a:xfrm>
          <a:prstGeom prst="rect">
            <a:avLst/>
          </a:prstGeom>
        </p:spPr>
      </p:pic>
      <p:sp>
        <p:nvSpPr>
          <p:cNvPr id="2" name="Title 1">
            <a:extLst>
              <a:ext uri="{FF2B5EF4-FFF2-40B4-BE49-F238E27FC236}">
                <a16:creationId xmlns:a16="http://schemas.microsoft.com/office/drawing/2014/main" id="{F520EC50-3CA3-4846-92FB-E282CDCEE054}"/>
              </a:ext>
            </a:extLst>
          </p:cNvPr>
          <p:cNvSpPr>
            <a:spLocks noGrp="1"/>
          </p:cNvSpPr>
          <p:nvPr>
            <p:ph type="title"/>
          </p:nvPr>
        </p:nvSpPr>
        <p:spPr>
          <a:xfrm>
            <a:off x="831850" y="1709738"/>
            <a:ext cx="8791121"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343C7F3-44D1-4FEF-A3A1-D40BB869C937}"/>
              </a:ext>
            </a:extLst>
          </p:cNvPr>
          <p:cNvSpPr>
            <a:spLocks noGrp="1"/>
          </p:cNvSpPr>
          <p:nvPr>
            <p:ph type="body" idx="1"/>
          </p:nvPr>
        </p:nvSpPr>
        <p:spPr>
          <a:xfrm>
            <a:off x="831850" y="4589463"/>
            <a:ext cx="879112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0C8D79-A9D8-438B-9634-0DC7F9ACEFE2}"/>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5" name="Footer Placeholder 4">
            <a:extLst>
              <a:ext uri="{FF2B5EF4-FFF2-40B4-BE49-F238E27FC236}">
                <a16:creationId xmlns:a16="http://schemas.microsoft.com/office/drawing/2014/main" id="{F2D7CEC7-5D5C-4D58-9746-0D773CA4E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BD644-1B4D-43B7-8849-DF2DDA7B67DB}"/>
              </a:ext>
            </a:extLst>
          </p:cNvPr>
          <p:cNvSpPr>
            <a:spLocks noGrp="1"/>
          </p:cNvSpPr>
          <p:nvPr>
            <p:ph type="sldNum" sz="quarter" idx="12"/>
          </p:nvPr>
        </p:nvSpPr>
        <p:spPr/>
        <p:txBody>
          <a:bodyPr/>
          <a:lstStyle>
            <a:lvl1pPr algn="l">
              <a:defRPr/>
            </a:lvl1pPr>
          </a:lstStyle>
          <a:p>
            <a:fld id="{D36B4717-7A1F-49AD-A875-835CE120619F}" type="slidenum">
              <a:rPr lang="en-US" smtClean="0"/>
              <a:pPr/>
              <a:t>‹#›</a:t>
            </a:fld>
            <a:endParaRPr lang="en-US"/>
          </a:p>
        </p:txBody>
      </p:sp>
    </p:spTree>
    <p:extLst>
      <p:ext uri="{BB962C8B-B14F-4D97-AF65-F5344CB8AC3E}">
        <p14:creationId xmlns:p14="http://schemas.microsoft.com/office/powerpoint/2010/main" val="129514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64C7-B900-4D6B-B2AB-0BFDF7D715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6DF7FB-AB5B-46F9-9EC4-C6F2E7A4D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EE6569-FAD7-4399-8486-C5B79F9185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4CE4A7-D603-4B84-9AFE-144B8BA7D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72DAC2-96A2-42B1-B23C-9E0B8935F3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DA7E9-4AB8-493E-A618-19DA98B14644}"/>
              </a:ext>
            </a:extLst>
          </p:cNvPr>
          <p:cNvSpPr>
            <a:spLocks noGrp="1"/>
          </p:cNvSpPr>
          <p:nvPr>
            <p:ph type="dt" sz="half" idx="10"/>
          </p:nvPr>
        </p:nvSpPr>
        <p:spPr/>
        <p:txBody>
          <a:bodyPr/>
          <a:lstStyle/>
          <a:p>
            <a:fld id="{CB132840-FD80-4A58-AC82-3BAA27BD18E7}" type="datetimeFigureOut">
              <a:rPr lang="en-US" smtClean="0"/>
              <a:t>2/4/2025</a:t>
            </a:fld>
            <a:endParaRPr lang="en-US"/>
          </a:p>
        </p:txBody>
      </p:sp>
      <p:sp>
        <p:nvSpPr>
          <p:cNvPr id="8" name="Footer Placeholder 7">
            <a:extLst>
              <a:ext uri="{FF2B5EF4-FFF2-40B4-BE49-F238E27FC236}">
                <a16:creationId xmlns:a16="http://schemas.microsoft.com/office/drawing/2014/main" id="{0E6E4B1D-99A2-4584-978D-ABF8812084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FB3DE0-6639-4B21-BD1B-2EFE68D2F259}"/>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2463713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E689-D3DE-438A-9879-41C02251E6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19AF41-B2DF-4B5A-A0F5-3C32CF2A1440}"/>
              </a:ext>
            </a:extLst>
          </p:cNvPr>
          <p:cNvSpPr>
            <a:spLocks noGrp="1"/>
          </p:cNvSpPr>
          <p:nvPr>
            <p:ph type="dt" sz="half" idx="10"/>
          </p:nvPr>
        </p:nvSpPr>
        <p:spPr/>
        <p:txBody>
          <a:bodyPr/>
          <a:lstStyle/>
          <a:p>
            <a:fld id="{CB132840-FD80-4A58-AC82-3BAA27BD18E7}" type="datetimeFigureOut">
              <a:rPr lang="en-US" smtClean="0"/>
              <a:t>2/4/2025</a:t>
            </a:fld>
            <a:endParaRPr lang="en-US"/>
          </a:p>
        </p:txBody>
      </p:sp>
      <p:sp>
        <p:nvSpPr>
          <p:cNvPr id="4" name="Footer Placeholder 3">
            <a:extLst>
              <a:ext uri="{FF2B5EF4-FFF2-40B4-BE49-F238E27FC236}">
                <a16:creationId xmlns:a16="http://schemas.microsoft.com/office/drawing/2014/main" id="{09846405-3415-4573-A3E5-C4204D3607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58ED7A-E0F4-4714-928C-347EFD96938D}"/>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782749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B67B04-CD95-453C-B34A-11313A4B5E02}"/>
              </a:ext>
            </a:extLst>
          </p:cNvPr>
          <p:cNvSpPr>
            <a:spLocks noGrp="1"/>
          </p:cNvSpPr>
          <p:nvPr>
            <p:ph type="dt" sz="half" idx="10"/>
          </p:nvPr>
        </p:nvSpPr>
        <p:spPr/>
        <p:txBody>
          <a:bodyPr/>
          <a:lstStyle/>
          <a:p>
            <a:fld id="{CB132840-FD80-4A58-AC82-3BAA27BD18E7}" type="datetimeFigureOut">
              <a:rPr lang="en-US" smtClean="0"/>
              <a:t>2/4/2025</a:t>
            </a:fld>
            <a:endParaRPr lang="en-US"/>
          </a:p>
        </p:txBody>
      </p:sp>
      <p:sp>
        <p:nvSpPr>
          <p:cNvPr id="3" name="Footer Placeholder 2">
            <a:extLst>
              <a:ext uri="{FF2B5EF4-FFF2-40B4-BE49-F238E27FC236}">
                <a16:creationId xmlns:a16="http://schemas.microsoft.com/office/drawing/2014/main" id="{3DB77C05-39A8-4208-A5C6-CB71890F74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2B5097-D17D-4903-82CF-4DCD910C4C5C}"/>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760930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BA32-2F92-44EE-9C6C-36C9EF056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5E5048-E2FB-4983-A6F6-15F9193444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2E07AF-EED9-4BB2-A5F0-BAFA37B4D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0B652-45B2-437E-9084-C0680D4F3BE7}"/>
              </a:ext>
            </a:extLst>
          </p:cNvPr>
          <p:cNvSpPr>
            <a:spLocks noGrp="1"/>
          </p:cNvSpPr>
          <p:nvPr>
            <p:ph type="dt" sz="half" idx="10"/>
          </p:nvPr>
        </p:nvSpPr>
        <p:spPr/>
        <p:txBody>
          <a:bodyPr/>
          <a:lstStyle/>
          <a:p>
            <a:fld id="{CB132840-FD80-4A58-AC82-3BAA27BD18E7}" type="datetimeFigureOut">
              <a:rPr lang="en-US" smtClean="0"/>
              <a:t>2/4/2025</a:t>
            </a:fld>
            <a:endParaRPr lang="en-US"/>
          </a:p>
        </p:txBody>
      </p:sp>
      <p:sp>
        <p:nvSpPr>
          <p:cNvPr id="6" name="Footer Placeholder 5">
            <a:extLst>
              <a:ext uri="{FF2B5EF4-FFF2-40B4-BE49-F238E27FC236}">
                <a16:creationId xmlns:a16="http://schemas.microsoft.com/office/drawing/2014/main" id="{B01BC678-672B-48D3-9C33-61E42B6E4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76C44-0A23-49DA-9AB4-F317659F76A2}"/>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1867521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5CCB-3E51-4AD5-9516-DD1D629005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04D7-9BE7-4A0F-8FAA-2B10C9AA4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39A66A-8E78-478F-AA16-00300AE2E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8C4A7-C943-4F77-8941-53704C92ABCC}"/>
              </a:ext>
            </a:extLst>
          </p:cNvPr>
          <p:cNvSpPr>
            <a:spLocks noGrp="1"/>
          </p:cNvSpPr>
          <p:nvPr>
            <p:ph type="dt" sz="half" idx="10"/>
          </p:nvPr>
        </p:nvSpPr>
        <p:spPr/>
        <p:txBody>
          <a:bodyPr/>
          <a:lstStyle/>
          <a:p>
            <a:fld id="{CB132840-FD80-4A58-AC82-3BAA27BD18E7}" type="datetimeFigureOut">
              <a:rPr lang="en-US" smtClean="0"/>
              <a:t>2/4/2025</a:t>
            </a:fld>
            <a:endParaRPr lang="en-US"/>
          </a:p>
        </p:txBody>
      </p:sp>
      <p:sp>
        <p:nvSpPr>
          <p:cNvPr id="6" name="Footer Placeholder 5">
            <a:extLst>
              <a:ext uri="{FF2B5EF4-FFF2-40B4-BE49-F238E27FC236}">
                <a16:creationId xmlns:a16="http://schemas.microsoft.com/office/drawing/2014/main" id="{AEFD4DA9-3909-4588-94F8-47EEFDE8C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AB2A8-AC09-44D4-BB4A-952459105F39}"/>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3005337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59CD-4782-4884-BF7D-B6DAD8428C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92C62B-7ABE-4776-B0F8-0E1904097E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AC843-82D3-4F5C-B885-AFECFDBB8ABF}"/>
              </a:ext>
            </a:extLst>
          </p:cNvPr>
          <p:cNvSpPr>
            <a:spLocks noGrp="1"/>
          </p:cNvSpPr>
          <p:nvPr>
            <p:ph type="dt" sz="half" idx="10"/>
          </p:nvPr>
        </p:nvSpPr>
        <p:spPr/>
        <p:txBody>
          <a:bodyPr/>
          <a:lstStyle/>
          <a:p>
            <a:fld id="{CB132840-FD80-4A58-AC82-3BAA27BD18E7}" type="datetimeFigureOut">
              <a:rPr lang="en-US" smtClean="0"/>
              <a:t>2/4/2025</a:t>
            </a:fld>
            <a:endParaRPr lang="en-US"/>
          </a:p>
        </p:txBody>
      </p:sp>
      <p:sp>
        <p:nvSpPr>
          <p:cNvPr id="5" name="Footer Placeholder 4">
            <a:extLst>
              <a:ext uri="{FF2B5EF4-FFF2-40B4-BE49-F238E27FC236}">
                <a16:creationId xmlns:a16="http://schemas.microsoft.com/office/drawing/2014/main" id="{792FF4D3-EEBA-4D10-9498-4FB6C5AE6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8421C-A9BD-49B9-B20A-39DC0D6A54CC}"/>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979221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25917-88E8-4587-A6C9-CA3FFE8560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87FCA3-4865-45D9-9877-DA2654A84B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75D46-35B5-45DF-99A4-ED87A70534FE}"/>
              </a:ext>
            </a:extLst>
          </p:cNvPr>
          <p:cNvSpPr>
            <a:spLocks noGrp="1"/>
          </p:cNvSpPr>
          <p:nvPr>
            <p:ph type="dt" sz="half" idx="10"/>
          </p:nvPr>
        </p:nvSpPr>
        <p:spPr/>
        <p:txBody>
          <a:bodyPr/>
          <a:lstStyle/>
          <a:p>
            <a:fld id="{CB132840-FD80-4A58-AC82-3BAA27BD18E7}" type="datetimeFigureOut">
              <a:rPr lang="en-US" smtClean="0"/>
              <a:t>2/4/2025</a:t>
            </a:fld>
            <a:endParaRPr lang="en-US"/>
          </a:p>
        </p:txBody>
      </p:sp>
      <p:sp>
        <p:nvSpPr>
          <p:cNvPr id="5" name="Footer Placeholder 4">
            <a:extLst>
              <a:ext uri="{FF2B5EF4-FFF2-40B4-BE49-F238E27FC236}">
                <a16:creationId xmlns:a16="http://schemas.microsoft.com/office/drawing/2014/main" id="{BB90BDA7-1624-46A8-BF4B-4B8EC2287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9B1C3-A653-4F36-BF26-5CDDFDA92679}"/>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3107657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5" name="Afbeelding 4">
            <a:extLst>
              <a:ext uri="{FF2B5EF4-FFF2-40B4-BE49-F238E27FC236}">
                <a16:creationId xmlns:a16="http://schemas.microsoft.com/office/drawing/2014/main" id="{0B660F8D-0194-1549-9A85-B8585C341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B6F5735C-66C3-2043-B9EA-AC9F1326D6BB}"/>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8996043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95572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19" name="Afbeelding 18">
            <a:extLst>
              <a:ext uri="{FF2B5EF4-FFF2-40B4-BE49-F238E27FC236}">
                <a16:creationId xmlns:a16="http://schemas.microsoft.com/office/drawing/2014/main" id="{46B8B84C-376E-994B-A5F9-91418E6845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6C2F8E9-252A-884A-A559-1D42CD8FB1F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US"/>
              <a:t>Click icon to add picture</a:t>
            </a:r>
            <a:endParaRPr lang="nl-NL" dirty="0"/>
          </a:p>
        </p:txBody>
      </p:sp>
      <p:pic>
        <p:nvPicPr>
          <p:cNvPr id="22" name="Afbeelding 21">
            <a:extLst>
              <a:ext uri="{FF2B5EF4-FFF2-40B4-BE49-F238E27FC236}">
                <a16:creationId xmlns:a16="http://schemas.microsoft.com/office/drawing/2014/main" id="{D2A75865-3390-1946-86B2-5ED9765DB724}"/>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33659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7AEAD7-6E15-48FF-A062-F8D701B34A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20EC50-3CA3-4846-92FB-E282CDCEE054}"/>
              </a:ext>
            </a:extLst>
          </p:cNvPr>
          <p:cNvSpPr>
            <a:spLocks noGrp="1"/>
          </p:cNvSpPr>
          <p:nvPr>
            <p:ph type="title"/>
          </p:nvPr>
        </p:nvSpPr>
        <p:spPr>
          <a:xfrm>
            <a:off x="831850" y="1709738"/>
            <a:ext cx="8660493" cy="2852737"/>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43C7F3-44D1-4FEF-A3A1-D40BB869C937}"/>
              </a:ext>
            </a:extLst>
          </p:cNvPr>
          <p:cNvSpPr>
            <a:spLocks noGrp="1"/>
          </p:cNvSpPr>
          <p:nvPr>
            <p:ph type="body" idx="1"/>
          </p:nvPr>
        </p:nvSpPr>
        <p:spPr>
          <a:xfrm>
            <a:off x="831850" y="4589463"/>
            <a:ext cx="8660493" cy="1500187"/>
          </a:xfrm>
        </p:spPr>
        <p:txBody>
          <a:bodyPr/>
          <a:lstStyle>
            <a:lvl1pPr marL="0" indent="0">
              <a:buNone/>
              <a:defRPr sz="2400">
                <a:solidFill>
                  <a:schemeClr val="bg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C0C8D79-A9D8-438B-9634-0DC7F9ACEFE2}"/>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5" name="Footer Placeholder 4">
            <a:extLst>
              <a:ext uri="{FF2B5EF4-FFF2-40B4-BE49-F238E27FC236}">
                <a16:creationId xmlns:a16="http://schemas.microsoft.com/office/drawing/2014/main" id="{F2D7CEC7-5D5C-4D58-9746-0D773CA4E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BD644-1B4D-43B7-8849-DF2DDA7B67DB}"/>
              </a:ext>
            </a:extLst>
          </p:cNvPr>
          <p:cNvSpPr>
            <a:spLocks noGrp="1"/>
          </p:cNvSpPr>
          <p:nvPr>
            <p:ph type="sldNum" sz="quarter" idx="12"/>
          </p:nvPr>
        </p:nvSpPr>
        <p:spPr>
          <a:xfrm>
            <a:off x="9394368" y="6356350"/>
            <a:ext cx="2420257" cy="365125"/>
          </a:xfrm>
        </p:spPr>
        <p:txBody>
          <a:bodyPr/>
          <a:lstStyle/>
          <a:p>
            <a:fld id="{D36B4717-7A1F-49AD-A875-835CE120619F}" type="slidenum">
              <a:rPr lang="en-US" smtClean="0"/>
              <a:t>‹#›</a:t>
            </a:fld>
            <a:endParaRPr lang="en-US" dirty="0"/>
          </a:p>
        </p:txBody>
      </p:sp>
    </p:spTree>
    <p:extLst>
      <p:ext uri="{BB962C8B-B14F-4D97-AF65-F5344CB8AC3E}">
        <p14:creationId xmlns:p14="http://schemas.microsoft.com/office/powerpoint/2010/main" val="578340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55C01093-6876-FF4B-A205-0797E4219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AA80F83-76D5-4442-B68B-A643B29E2F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tx1"/>
              </a:buClr>
              <a:defRPr lang="nl-NL" dirty="0">
                <a:solidFill>
                  <a:schemeClr val="tx1"/>
                </a:solidFill>
              </a:defRPr>
            </a:lvl1pPr>
          </a:lstStyle>
          <a:p>
            <a:pPr lvl="0"/>
            <a:r>
              <a:rPr lang="en-US"/>
              <a:t>Click icon to add picture</a:t>
            </a:r>
            <a:endParaRPr lang="nl-NL" dirty="0"/>
          </a:p>
        </p:txBody>
      </p:sp>
    </p:spTree>
    <p:extLst>
      <p:ext uri="{BB962C8B-B14F-4D97-AF65-F5344CB8AC3E}">
        <p14:creationId xmlns:p14="http://schemas.microsoft.com/office/powerpoint/2010/main" val="41646141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pic>
        <p:nvPicPr>
          <p:cNvPr id="11" name="Afbeelding 10">
            <a:extLst>
              <a:ext uri="{FF2B5EF4-FFF2-40B4-BE49-F238E27FC236}">
                <a16:creationId xmlns:a16="http://schemas.microsoft.com/office/drawing/2014/main" id="{D6DC891B-0BBD-3E4B-A301-653F943C4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714477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US"/>
              <a:t>Click to edit Master title style</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E3D8C70-0B24-9C4E-A803-F7009FF2D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8" name="Afbeelding 17">
            <a:extLst>
              <a:ext uri="{FF2B5EF4-FFF2-40B4-BE49-F238E27FC236}">
                <a16:creationId xmlns:a16="http://schemas.microsoft.com/office/drawing/2014/main" id="{B375151A-CDBA-714E-9910-7F654A10FCE1}"/>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2023624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US"/>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5" name="Tijdelijke aanduiding voor datum 4"/>
          <p:cNvSpPr>
            <a:spLocks noGrp="1"/>
          </p:cNvSpPr>
          <p:nvPr>
            <p:ph type="dt" sz="half" idx="20"/>
          </p:nvPr>
        </p:nvSpPr>
        <p:spPr/>
        <p:txBody>
          <a:bodyPr/>
          <a:lstStyle>
            <a:lvl1pPr>
              <a:defRPr>
                <a:solidFill>
                  <a:schemeClr val="bg1">
                    <a:lumMod val="65000"/>
                  </a:schemeClr>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1">
                    <a:lumMod val="65000"/>
                  </a:schemeClr>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5D00C-C7D7-DC44-8D0D-FE716DCD2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3199418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US"/>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en-US"/>
              <a:t>Click icon to add picture</a:t>
            </a:r>
            <a:endParaRPr lang="nl-NL" dirty="0"/>
          </a:p>
        </p:txBody>
      </p:sp>
      <p:pic>
        <p:nvPicPr>
          <p:cNvPr id="10" name="Afbeelding 9">
            <a:extLst>
              <a:ext uri="{FF2B5EF4-FFF2-40B4-BE49-F238E27FC236}">
                <a16:creationId xmlns:a16="http://schemas.microsoft.com/office/drawing/2014/main" id="{A91C355E-6E70-0A46-B795-FD910DE42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97752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B0A3098-83E2-4E4B-8810-7E5E75AE97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79620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US"/>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087404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US"/>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US"/>
              <a:t>Click to edit Master text styles</a:t>
            </a:r>
          </a:p>
        </p:txBody>
      </p:sp>
      <p:sp>
        <p:nvSpPr>
          <p:cNvPr id="10" name="Titel 9"/>
          <p:cNvSpPr>
            <a:spLocks noGrp="1"/>
          </p:cNvSpPr>
          <p:nvPr>
            <p:ph type="title"/>
          </p:nvPr>
        </p:nvSpPr>
        <p:spPr/>
        <p:txBody>
          <a:bodyPr/>
          <a:lstStyle/>
          <a:p>
            <a:r>
              <a:rPr lang="en-US"/>
              <a:t>Click to edit Master title style</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34916920"/>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45573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9620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3DE8-0862-487D-AC3E-8F51AF3E2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6CE4B0-9081-411D-A3BB-457B90A1F948}"/>
              </a:ext>
            </a:extLst>
          </p:cNvPr>
          <p:cNvSpPr>
            <a:spLocks noGrp="1"/>
          </p:cNvSpPr>
          <p:nvPr>
            <p:ph sz="half" idx="1"/>
          </p:nvPr>
        </p:nvSpPr>
        <p:spPr>
          <a:xfrm>
            <a:off x="838200" y="1825625"/>
            <a:ext cx="5181600" cy="4351338"/>
          </a:xfrm>
        </p:spPr>
        <p:txBody>
          <a:bodyPr/>
          <a:lstStyle>
            <a:lvl1pPr marL="685800" indent="-457200">
              <a:buFont typeface="Arial" panose="020B0604020202020204" pitchFamily="34" charset="0"/>
              <a:buChar char="•"/>
              <a:defRPr/>
            </a:lvl1pPr>
            <a:lvl2pPr marL="1028700" indent="-342900">
              <a:buFont typeface="Arial" panose="020B0604020202020204" pitchFamily="34" charset="0"/>
              <a:buChar char="•"/>
              <a:defRPr/>
            </a:lvl2pPr>
            <a:lvl3pPr marL="1485900" indent="-342900">
              <a:buFont typeface="Arial" panose="020B0604020202020204" pitchFamily="34" charset="0"/>
              <a:buChar char="•"/>
              <a:defRPr/>
            </a:lvl3pPr>
            <a:lvl4pPr marL="1885950" indent="-285750">
              <a:buFont typeface="Arial" panose="020B0604020202020204" pitchFamily="34" charset="0"/>
              <a:buChar char="•"/>
              <a:defRPr/>
            </a:lvl4pPr>
            <a:lvl5pPr marL="23431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1510531-B10D-4AD8-A4DB-208E21C8CF1F}"/>
              </a:ext>
            </a:extLst>
          </p:cNvPr>
          <p:cNvSpPr>
            <a:spLocks noGrp="1"/>
          </p:cNvSpPr>
          <p:nvPr>
            <p:ph sz="half" idx="2"/>
          </p:nvPr>
        </p:nvSpPr>
        <p:spPr>
          <a:xfrm>
            <a:off x="6172200" y="1825625"/>
            <a:ext cx="5181600" cy="4351338"/>
          </a:xfrm>
        </p:spPr>
        <p:txBody>
          <a:bodyPr/>
          <a:lstStyle>
            <a:lvl1pPr marL="685800" indent="-457200">
              <a:buFont typeface="Arial" panose="020B0604020202020204" pitchFamily="34" charset="0"/>
              <a:buChar char="•"/>
              <a:defRPr/>
            </a:lvl1pPr>
            <a:lvl2pPr marL="1028700" indent="-342900">
              <a:buFont typeface="Arial" panose="020B0604020202020204" pitchFamily="34" charset="0"/>
              <a:buChar char="•"/>
              <a:defRPr/>
            </a:lvl2pPr>
            <a:lvl3pPr marL="1485900" indent="-342900">
              <a:buFont typeface="Arial" panose="020B0604020202020204" pitchFamily="34" charset="0"/>
              <a:buChar char="•"/>
              <a:defRPr/>
            </a:lvl3pPr>
            <a:lvl4pPr marL="1885950" indent="-285750">
              <a:buFont typeface="Arial" panose="020B0604020202020204" pitchFamily="34" charset="0"/>
              <a:buChar char="•"/>
              <a:defRPr/>
            </a:lvl4pPr>
            <a:lvl5pPr marL="23431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56BB0E8-CDA7-4936-8FC4-2E76D6B13FCD}"/>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6" name="Footer Placeholder 5">
            <a:extLst>
              <a:ext uri="{FF2B5EF4-FFF2-40B4-BE49-F238E27FC236}">
                <a16:creationId xmlns:a16="http://schemas.microsoft.com/office/drawing/2014/main" id="{FBC78A6B-0A8B-42E7-ACC8-1A87384D0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24577-CF93-447E-8E5D-A8423D0706D9}"/>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460745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US"/>
              <a:t>Click to edit Master text styles</a:t>
            </a:r>
          </a:p>
        </p:txBody>
      </p:sp>
      <p:sp>
        <p:nvSpPr>
          <p:cNvPr id="3" name="Titel 2"/>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23974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1">
                    <a:lumMod val="65000"/>
                  </a:schemeClr>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1">
                    <a:lumMod val="65000"/>
                  </a:schemeClr>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125015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789135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dirty="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ED6F77E-FFE0-AB46-BF4D-6C1EEF3BD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3642162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US"/>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US"/>
              <a:t>Click to edit Master text styles</a:t>
            </a:r>
          </a:p>
        </p:txBody>
      </p:sp>
      <p:sp>
        <p:nvSpPr>
          <p:cNvPr id="13" name="Tijdelijke aanduiding voor datum 12"/>
          <p:cNvSpPr>
            <a:spLocks noGrp="1"/>
          </p:cNvSpPr>
          <p:nvPr>
            <p:ph type="dt" sz="half" idx="11"/>
          </p:nvPr>
        </p:nvSpPr>
        <p:spPr/>
        <p:txBody>
          <a:bodyPr/>
          <a:lstStyle>
            <a:lvl1pPr>
              <a:defRPr>
                <a:solidFill>
                  <a:schemeClr val="bg1">
                    <a:lumMod val="65000"/>
                  </a:schemeClr>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1">
                    <a:lumMod val="65000"/>
                  </a:schemeClr>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2FE34897-656E-D24A-B5C8-368571FB3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6302071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el 8"/>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3698131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US"/>
              <a:t>Click to edit Master title style</a:t>
            </a:r>
            <a:endParaRPr lang="nl-NL" dirty="0"/>
          </a:p>
        </p:txBody>
      </p:sp>
      <p:sp>
        <p:nvSpPr>
          <p:cNvPr id="20" name="Tijdelijke aanduiding voor datum 19"/>
          <p:cNvSpPr>
            <a:spLocks noGrp="1"/>
          </p:cNvSpPr>
          <p:nvPr>
            <p:ph type="dt" sz="half" idx="25"/>
          </p:nvPr>
        </p:nvSpPr>
        <p:spPr/>
        <p:txBody>
          <a:bodyPr/>
          <a:lstStyle>
            <a:lvl1pPr>
              <a:defRPr>
                <a:solidFill>
                  <a:schemeClr val="bg1">
                    <a:lumMod val="65000"/>
                  </a:schemeClr>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1">
                    <a:lumMod val="65000"/>
                  </a:schemeClr>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pic>
        <p:nvPicPr>
          <p:cNvPr id="11" name="Afbeelding 10">
            <a:extLst>
              <a:ext uri="{FF2B5EF4-FFF2-40B4-BE49-F238E27FC236}">
                <a16:creationId xmlns:a16="http://schemas.microsoft.com/office/drawing/2014/main" id="{60FB6CFD-9EA3-2D46-B72F-63AC89835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008128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en-US"/>
              <a:t>Click to edit Master text styles</a:t>
            </a:r>
          </a:p>
        </p:txBody>
      </p:sp>
      <p:sp>
        <p:nvSpPr>
          <p:cNvPr id="2" name="Titel 1"/>
          <p:cNvSpPr>
            <a:spLocks noGrp="1"/>
          </p:cNvSpPr>
          <p:nvPr>
            <p:ph type="title"/>
          </p:nvPr>
        </p:nvSpPr>
        <p:spPr>
          <a:xfrm>
            <a:off x="635000" y="1051200"/>
            <a:ext cx="5003800" cy="948047"/>
          </a:xfrm>
        </p:spPr>
        <p:txBody>
          <a:bodyPr/>
          <a:lstStyle/>
          <a:p>
            <a:r>
              <a:rPr lang="en-US"/>
              <a:t>Click to edit Master title style</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387897925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US"/>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4F01E6C2-CD86-4C4B-A751-B19F6263B7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24838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8" name="Tijdelijke aanduiding voor datum 7"/>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0769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5FF6-21D0-4CDE-9E9C-83747C3CE6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C9F385-5D93-4F3B-A6DE-7523871AF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289C54-E3AD-484A-918A-BB741F12A1CF}"/>
              </a:ext>
            </a:extLst>
          </p:cNvPr>
          <p:cNvSpPr>
            <a:spLocks noGrp="1"/>
          </p:cNvSpPr>
          <p:nvPr>
            <p:ph sz="half" idx="2"/>
          </p:nvPr>
        </p:nvSpPr>
        <p:spPr>
          <a:xfrm>
            <a:off x="839788" y="2505075"/>
            <a:ext cx="5157787" cy="3684588"/>
          </a:xfrm>
        </p:spPr>
        <p:txBody>
          <a:bodyPr/>
          <a:lstStyle>
            <a:lvl1pPr marL="685800" indent="-457200">
              <a:buFont typeface="Arial" panose="020B0604020202020204" pitchFamily="34" charset="0"/>
              <a:buChar char="•"/>
              <a:defRPr/>
            </a:lvl1pPr>
            <a:lvl2pPr marL="1028700" indent="-342900">
              <a:buFont typeface="Arial" panose="020B0604020202020204" pitchFamily="34" charset="0"/>
              <a:buChar char="•"/>
              <a:defRPr/>
            </a:lvl2pPr>
            <a:lvl3pPr marL="1485900" indent="-342900">
              <a:buFont typeface="Arial" panose="020B0604020202020204" pitchFamily="34" charset="0"/>
              <a:buChar char="•"/>
              <a:defRPr/>
            </a:lvl3pPr>
            <a:lvl4pPr marL="1885950" indent="-285750">
              <a:buFont typeface="Arial" panose="020B0604020202020204" pitchFamily="34" charset="0"/>
              <a:buChar char="•"/>
              <a:defRPr/>
            </a:lvl4pPr>
            <a:lvl5pPr marL="23431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FFE3016-B39C-4445-90BA-0C63C0758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6C45DE-546F-4CEE-BC02-2B0F41C4DE4B}"/>
              </a:ext>
            </a:extLst>
          </p:cNvPr>
          <p:cNvSpPr>
            <a:spLocks noGrp="1"/>
          </p:cNvSpPr>
          <p:nvPr>
            <p:ph sz="quarter" idx="4"/>
          </p:nvPr>
        </p:nvSpPr>
        <p:spPr>
          <a:xfrm>
            <a:off x="6172200" y="2505075"/>
            <a:ext cx="5183188" cy="3684588"/>
          </a:xfrm>
        </p:spPr>
        <p:txBody>
          <a:bodyPr/>
          <a:lstStyle>
            <a:lvl1pPr marL="685800" indent="-457200">
              <a:buFont typeface="Arial" panose="020B0604020202020204" pitchFamily="34" charset="0"/>
              <a:buChar char="•"/>
              <a:defRPr/>
            </a:lvl1pPr>
            <a:lvl2pPr marL="1028700" indent="-342900">
              <a:buFont typeface="Arial" panose="020B0604020202020204" pitchFamily="34" charset="0"/>
              <a:buChar char="•"/>
              <a:defRPr/>
            </a:lvl2pPr>
            <a:lvl3pPr marL="1485900" indent="-342900">
              <a:buFont typeface="Arial" panose="020B0604020202020204" pitchFamily="34" charset="0"/>
              <a:buChar char="•"/>
              <a:defRPr/>
            </a:lvl3pPr>
            <a:lvl4pPr marL="1885950" indent="-285750">
              <a:buFont typeface="Arial" panose="020B0604020202020204" pitchFamily="34" charset="0"/>
              <a:buChar char="•"/>
              <a:defRPr/>
            </a:lvl4pPr>
            <a:lvl5pPr marL="23431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CB2CCAE-A163-4DD2-B579-6B662BC3AD7F}"/>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8" name="Footer Placeholder 7">
            <a:extLst>
              <a:ext uri="{FF2B5EF4-FFF2-40B4-BE49-F238E27FC236}">
                <a16:creationId xmlns:a16="http://schemas.microsoft.com/office/drawing/2014/main" id="{8E128E69-742E-4226-B8AB-55135A024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6F36AE-5E79-42C3-8CE8-2CE5CB97AAD4}"/>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6386621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US"/>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tx1"/>
              </a:buClr>
              <a:defRPr>
                <a:solidFill>
                  <a:schemeClr val="tx1"/>
                </a:solidFill>
              </a:defRPr>
            </a:lvl1pPr>
          </a:lstStyle>
          <a:p>
            <a:pPr lvl="0"/>
            <a:r>
              <a:rPr lang="en-US"/>
              <a:t>Click to edit Master text styles</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10198384"/>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US"/>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US"/>
              <a:t>Click to edit Master title style</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282941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tx1"/>
              </a:buClr>
              <a:defRPr>
                <a:solidFill>
                  <a:schemeClr val="tx1"/>
                </a:solidFill>
              </a:defRPr>
            </a:lvl1pPr>
          </a:lstStyle>
          <a:p>
            <a:pPr lvl="0"/>
            <a:r>
              <a:rPr lang="en-US"/>
              <a:t>Click to edit Master text styles</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77712969"/>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US"/>
              <a:t>Click to edit Master text styles</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04462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buClr>
                <a:schemeClr val="tx1"/>
              </a:buClr>
              <a:defRPr lang="nl-NL" dirty="0">
                <a:solidFill>
                  <a:schemeClr val="tx1"/>
                </a:solidFill>
              </a:defRPr>
            </a:lvl1pPr>
          </a:lstStyle>
          <a:p>
            <a:pPr lvl="0"/>
            <a:r>
              <a:rPr lang="en-US"/>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US"/>
              <a:t>Click to edit Master title style</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3113815"/>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en-US"/>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US"/>
              <a:t>Click to edit Master title style</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0631744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2086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Tree>
    <p:extLst>
      <p:ext uri="{BB962C8B-B14F-4D97-AF65-F5344CB8AC3E}">
        <p14:creationId xmlns:p14="http://schemas.microsoft.com/office/powerpoint/2010/main" val="39086312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US"/>
              <a:t>Click to edit Master text styles</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8669992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US"/>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US"/>
              <a:t>Click to edit Master text styles</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0482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909-3BEC-4D57-93F3-34FE1181A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9971BA-6E90-46C5-9350-B44DBE6325E8}"/>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4" name="Footer Placeholder 3">
            <a:extLst>
              <a:ext uri="{FF2B5EF4-FFF2-40B4-BE49-F238E27FC236}">
                <a16:creationId xmlns:a16="http://schemas.microsoft.com/office/drawing/2014/main" id="{6A007294-C7A1-4371-B089-B5E5F62A0B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763DB-7B19-4231-88A7-D35E03D14DB6}"/>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878645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US"/>
              <a:t>Click to edit Master text styles</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C958710-A035-984C-9963-9997447062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8040558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E085C342-F410-1C42-BBE9-52289EFE77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35385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lvl1pPr>
              <a:defRPr>
                <a:solidFill>
                  <a:schemeClr val="bg1">
                    <a:lumMod val="65000"/>
                  </a:schemeClr>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1">
                    <a:lumMod val="65000"/>
                  </a:schemeClr>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2C36848C-75BB-B944-BBD6-880B1B12C7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8060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E2424C08-D06D-F64A-B964-B229C0F5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0913967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91876-ACC4-4B92-ABBB-01FF75687648}"/>
              </a:ext>
            </a:extLst>
          </p:cNvPr>
          <p:cNvSpPr>
            <a:spLocks noGrp="1"/>
          </p:cNvSpPr>
          <p:nvPr>
            <p:ph type="dt" sz="half" idx="10"/>
          </p:nvPr>
        </p:nvSpPr>
        <p:spPr/>
        <p:txBody>
          <a:bodyPr/>
          <a:lstStyle/>
          <a:p>
            <a:fld id="{93B9FF3A-1400-4C66-B29C-6B1876BC525B}" type="datetimeFigureOut">
              <a:rPr lang="en-US" smtClean="0"/>
              <a:t>2/4/2025</a:t>
            </a:fld>
            <a:endParaRPr lang="en-US"/>
          </a:p>
        </p:txBody>
      </p:sp>
      <p:sp>
        <p:nvSpPr>
          <p:cNvPr id="3" name="Footer Placeholder 2">
            <a:extLst>
              <a:ext uri="{FF2B5EF4-FFF2-40B4-BE49-F238E27FC236}">
                <a16:creationId xmlns:a16="http://schemas.microsoft.com/office/drawing/2014/main" id="{1BDAB5E9-A930-453C-B1E5-38F100E21C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19BA8D-266F-4020-B718-A008853A7023}"/>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289809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image" Target="../media/image13.png"/><Relationship Id="rId21" Type="http://schemas.openxmlformats.org/officeDocument/2006/relationships/slideLayout" Target="../slideLayouts/slideLayout67.xml"/><Relationship Id="rId34" Type="http://schemas.openxmlformats.org/officeDocument/2006/relationships/slideLayout" Target="../slideLayouts/slideLayout80.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theme" Target="../theme/theme5.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8" Type="http://schemas.openxmlformats.org/officeDocument/2006/relationships/slideLayout" Target="../slideLayouts/slideLayout54.xml"/><Relationship Id="rId3"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4D9DD1-1076-4E7B-8BA5-AFF9893A1E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D6AC4C-2521-4359-B347-132E07FED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4F7A12-FE94-4F54-B7FB-56C5FF504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F978AC-E37A-4D19-B9EC-CC2AA9B5A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9FF3A-1400-4C66-B29C-6B1876BC525B}" type="datetimeFigureOut">
              <a:rPr lang="en-US" smtClean="0"/>
              <a:t>2/4/2025</a:t>
            </a:fld>
            <a:endParaRPr lang="en-US"/>
          </a:p>
        </p:txBody>
      </p:sp>
      <p:sp>
        <p:nvSpPr>
          <p:cNvPr id="5" name="Footer Placeholder 4">
            <a:extLst>
              <a:ext uri="{FF2B5EF4-FFF2-40B4-BE49-F238E27FC236}">
                <a16:creationId xmlns:a16="http://schemas.microsoft.com/office/drawing/2014/main" id="{64DF6ADF-7C69-4119-8270-3F29CE9BB4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7547F1-EC99-461F-8B26-CBEAB660D49A}"/>
              </a:ext>
            </a:extLst>
          </p:cNvPr>
          <p:cNvSpPr>
            <a:spLocks noGrp="1"/>
          </p:cNvSpPr>
          <p:nvPr>
            <p:ph type="sldNum" sz="quarter" idx="4"/>
          </p:nvPr>
        </p:nvSpPr>
        <p:spPr>
          <a:xfrm>
            <a:off x="8610600" y="6356350"/>
            <a:ext cx="24783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B4717-7A1F-49AD-A875-835CE120619F}" type="slidenum">
              <a:rPr lang="en-US" smtClean="0"/>
              <a:t>‹#›</a:t>
            </a:fld>
            <a:endParaRPr lang="en-US"/>
          </a:p>
        </p:txBody>
      </p:sp>
    </p:spTree>
    <p:extLst>
      <p:ext uri="{BB962C8B-B14F-4D97-AF65-F5344CB8AC3E}">
        <p14:creationId xmlns:p14="http://schemas.microsoft.com/office/powerpoint/2010/main" val="583970738"/>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0" r:id="rId3"/>
    <p:sldLayoutId id="2147483651" r:id="rId4"/>
    <p:sldLayoutId id="2147483670" r:id="rId5"/>
    <p:sldLayoutId id="2147483652" r:id="rId6"/>
    <p:sldLayoutId id="2147483653" r:id="rId7"/>
    <p:sldLayoutId id="2147483654"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685800" indent="-4572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1028700" indent="-3429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485900" indent="-3429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885950" indent="-28575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343150" indent="-28575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738C5-7A20-43B9-B0D1-6A3B038B039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D6AC4C-2521-4359-B347-132E07FED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4F7A12-FE94-4F54-B7FB-56C5FF504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F978AC-E37A-4D19-B9EC-CC2AA9B5A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9FF3A-1400-4C66-B29C-6B1876BC525B}" type="datetimeFigureOut">
              <a:rPr lang="en-US" smtClean="0"/>
              <a:t>2/4/2025</a:t>
            </a:fld>
            <a:endParaRPr lang="en-US"/>
          </a:p>
        </p:txBody>
      </p:sp>
      <p:sp>
        <p:nvSpPr>
          <p:cNvPr id="5" name="Footer Placeholder 4">
            <a:extLst>
              <a:ext uri="{FF2B5EF4-FFF2-40B4-BE49-F238E27FC236}">
                <a16:creationId xmlns:a16="http://schemas.microsoft.com/office/drawing/2014/main" id="{64DF6ADF-7C69-4119-8270-3F29CE9BB4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7547F1-EC99-461F-8B26-CBEAB660D49A}"/>
              </a:ext>
            </a:extLst>
          </p:cNvPr>
          <p:cNvSpPr>
            <a:spLocks noGrp="1"/>
          </p:cNvSpPr>
          <p:nvPr>
            <p:ph type="sldNum" sz="quarter" idx="4"/>
          </p:nvPr>
        </p:nvSpPr>
        <p:spPr>
          <a:xfrm>
            <a:off x="8610600" y="6356350"/>
            <a:ext cx="24783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B4717-7A1F-49AD-A875-835CE120619F}" type="slidenum">
              <a:rPr lang="en-US" smtClean="0"/>
              <a:t>‹#›</a:t>
            </a:fld>
            <a:endParaRPr lang="en-US"/>
          </a:p>
        </p:txBody>
      </p:sp>
    </p:spTree>
    <p:extLst>
      <p:ext uri="{BB962C8B-B14F-4D97-AF65-F5344CB8AC3E}">
        <p14:creationId xmlns:p14="http://schemas.microsoft.com/office/powerpoint/2010/main" val="91454071"/>
      </p:ext>
    </p:extLst>
  </p:cSld>
  <p:clrMap bg1="lt1" tx1="dk1" bg2="lt2" tx2="dk2" accent1="accent1" accent2="accent2" accent3="accent3" accent4="accent4" accent5="accent5" accent6="accent6" hlink="hlink" folHlink="folHlink"/>
  <p:sldLayoutIdLst>
    <p:sldLayoutId id="2147483659" r:id="rId1"/>
    <p:sldLayoutId id="2147483668" r:id="rId2"/>
    <p:sldLayoutId id="2147483660" r:id="rId3"/>
    <p:sldLayoutId id="2147483661" r:id="rId4"/>
    <p:sldLayoutId id="2147483669"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FB41A7-0391-4512-AF23-09D131F1E409}"/>
              </a:ext>
            </a:extLst>
          </p:cNvPr>
          <p:cNvSpPr>
            <a:spLocks noGrp="1"/>
          </p:cNvSpPr>
          <p:nvPr>
            <p:ph type="title"/>
          </p:nvPr>
        </p:nvSpPr>
        <p:spPr>
          <a:xfrm>
            <a:off x="838200" y="365125"/>
            <a:ext cx="961208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CBBB1B1-8305-4483-A47E-88BCC812B8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75504EB-AC0A-409D-9B07-80AA0B4D2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B90D3-06B2-49B5-89E9-70C8246DF541}" type="datetimeFigureOut">
              <a:rPr lang="en-US" smtClean="0"/>
              <a:t>2/4/2025</a:t>
            </a:fld>
            <a:endParaRPr lang="en-US"/>
          </a:p>
        </p:txBody>
      </p:sp>
      <p:sp>
        <p:nvSpPr>
          <p:cNvPr id="5" name="Footer Placeholder 4">
            <a:extLst>
              <a:ext uri="{FF2B5EF4-FFF2-40B4-BE49-F238E27FC236}">
                <a16:creationId xmlns:a16="http://schemas.microsoft.com/office/drawing/2014/main" id="{38F52C1C-BD15-4446-810C-3E175B31F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3B8713-F6D3-489D-A650-48942E45A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558A4AE2-FE20-49E0-9177-BF116C547EAA}" type="slidenum">
              <a:rPr lang="en-US" smtClean="0"/>
              <a:pPr/>
              <a:t>‹#›</a:t>
            </a:fld>
            <a:endParaRPr lang="en-US"/>
          </a:p>
        </p:txBody>
      </p:sp>
      <p:pic>
        <p:nvPicPr>
          <p:cNvPr id="9" name="Picture 8">
            <a:extLst>
              <a:ext uri="{FF2B5EF4-FFF2-40B4-BE49-F238E27FC236}">
                <a16:creationId xmlns:a16="http://schemas.microsoft.com/office/drawing/2014/main" id="{66D35CD0-75E9-4571-95CD-BA9CFFF917C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78524" y="120838"/>
            <a:ext cx="1355051" cy="1583945"/>
          </a:xfrm>
          <a:prstGeom prst="rect">
            <a:avLst/>
          </a:prstGeom>
        </p:spPr>
      </p:pic>
    </p:spTree>
    <p:extLst>
      <p:ext uri="{BB962C8B-B14F-4D97-AF65-F5344CB8AC3E}">
        <p14:creationId xmlns:p14="http://schemas.microsoft.com/office/powerpoint/2010/main" val="25492769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75" r:id="rId4"/>
    <p:sldLayoutId id="2147483676" r:id="rId5"/>
    <p:sldLayoutId id="2147483677" r:id="rId6"/>
    <p:sldLayoutId id="2147483678" r:id="rId7"/>
    <p:sldLayoutId id="2147483679" r:id="rId8"/>
    <p:sldLayoutId id="2147483684"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457200" indent="-457200" algn="l" defTabSz="914400" rtl="0" eaLnBrk="1" latinLnBrk="0" hangingPunct="1">
        <a:lnSpc>
          <a:spcPct val="100000"/>
        </a:lnSpc>
        <a:spcBef>
          <a:spcPts val="0"/>
        </a:spcBef>
        <a:buFont typeface="Arial" panose="020B0604020202020204" pitchFamily="34" charset="0"/>
        <a:buChar char="•"/>
        <a:defRPr sz="2800" kern="1200">
          <a:solidFill>
            <a:schemeClr val="tx2"/>
          </a:solidFill>
          <a:latin typeface="+mn-lt"/>
          <a:ea typeface="+mn-ea"/>
          <a:cs typeface="+mn-cs"/>
        </a:defRPr>
      </a:lvl1pPr>
      <a:lvl2pPr marL="800100" indent="-342900" algn="l" defTabSz="914400" rtl="0" eaLnBrk="1" latinLnBrk="0" hangingPunct="1">
        <a:lnSpc>
          <a:spcPct val="100000"/>
        </a:lnSpc>
        <a:spcBef>
          <a:spcPts val="0"/>
        </a:spcBef>
        <a:buFont typeface="Arial" panose="020B0604020202020204" pitchFamily="34" charset="0"/>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F15D1A-C10D-438D-8EB7-FFC602BB9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E65407-E655-405C-9DCA-23F559BD7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482D3E-2BEB-436B-93BB-71A208F5F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32840-FD80-4A58-AC82-3BAA27BD18E7}" type="datetimeFigureOut">
              <a:rPr lang="en-US" smtClean="0"/>
              <a:t>2/4/2025</a:t>
            </a:fld>
            <a:endParaRPr lang="en-US"/>
          </a:p>
        </p:txBody>
      </p:sp>
      <p:sp>
        <p:nvSpPr>
          <p:cNvPr id="5" name="Footer Placeholder 4">
            <a:extLst>
              <a:ext uri="{FF2B5EF4-FFF2-40B4-BE49-F238E27FC236}">
                <a16:creationId xmlns:a16="http://schemas.microsoft.com/office/drawing/2014/main" id="{1632A8B0-09D4-459C-8FF4-E2648AD4F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412777-DF1F-4402-BF68-66F1C0E7DE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47944-8C4D-433E-AD34-884D378C285F}" type="slidenum">
              <a:rPr lang="en-US" smtClean="0"/>
              <a:t>‹#›</a:t>
            </a:fld>
            <a:endParaRPr lang="en-US"/>
          </a:p>
        </p:txBody>
      </p:sp>
    </p:spTree>
    <p:extLst>
      <p:ext uri="{BB962C8B-B14F-4D97-AF65-F5344CB8AC3E}">
        <p14:creationId xmlns:p14="http://schemas.microsoft.com/office/powerpoint/2010/main" val="6619697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00808B11-D078-144E-BFA9-BB483B794E9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0798130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ABC5-CDA4-6884-72F0-A8329C7B508E}"/>
              </a:ext>
            </a:extLst>
          </p:cNvPr>
          <p:cNvSpPr>
            <a:spLocks noGrp="1"/>
          </p:cNvSpPr>
          <p:nvPr>
            <p:ph type="ctrTitle"/>
          </p:nvPr>
        </p:nvSpPr>
        <p:spPr/>
        <p:txBody>
          <a:bodyPr/>
          <a:lstStyle/>
          <a:p>
            <a:r>
              <a:rPr lang="en-US" dirty="0"/>
              <a:t>International Vaccine Codes</a:t>
            </a:r>
          </a:p>
        </p:txBody>
      </p:sp>
      <p:sp>
        <p:nvSpPr>
          <p:cNvPr id="3" name="Subtitle 2">
            <a:extLst>
              <a:ext uri="{FF2B5EF4-FFF2-40B4-BE49-F238E27FC236}">
                <a16:creationId xmlns:a16="http://schemas.microsoft.com/office/drawing/2014/main" id="{7CECB2E7-97E7-314E-DE77-A1C1D996ED23}"/>
              </a:ext>
            </a:extLst>
          </p:cNvPr>
          <p:cNvSpPr>
            <a:spLocks noGrp="1"/>
          </p:cNvSpPr>
          <p:nvPr>
            <p:ph type="subTitle" idx="1"/>
          </p:nvPr>
        </p:nvSpPr>
        <p:spPr/>
        <p:txBody>
          <a:bodyPr/>
          <a:lstStyle/>
          <a:p>
            <a:r>
              <a:rPr lang="en-US" dirty="0"/>
              <a:t>January 2025</a:t>
            </a:r>
          </a:p>
        </p:txBody>
      </p:sp>
    </p:spTree>
    <p:extLst>
      <p:ext uri="{BB962C8B-B14F-4D97-AF65-F5344CB8AC3E}">
        <p14:creationId xmlns:p14="http://schemas.microsoft.com/office/powerpoint/2010/main" val="381930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F58D2-133B-401D-E461-AEB26CB6B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C9F8D-419B-2840-9EB1-2E971F5C9741}"/>
              </a:ext>
            </a:extLst>
          </p:cNvPr>
          <p:cNvSpPr>
            <a:spLocks noGrp="1"/>
          </p:cNvSpPr>
          <p:nvPr>
            <p:ph type="title"/>
          </p:nvPr>
        </p:nvSpPr>
        <p:spPr/>
        <p:txBody>
          <a:bodyPr/>
          <a:lstStyle/>
          <a:p>
            <a:r>
              <a:rPr lang="en-US" dirty="0"/>
              <a:t>Training &amp; Education</a:t>
            </a:r>
          </a:p>
        </p:txBody>
      </p:sp>
      <p:sp>
        <p:nvSpPr>
          <p:cNvPr id="3" name="Content Placeholder 2">
            <a:extLst>
              <a:ext uri="{FF2B5EF4-FFF2-40B4-BE49-F238E27FC236}">
                <a16:creationId xmlns:a16="http://schemas.microsoft.com/office/drawing/2014/main" id="{2BB2E1E7-89E1-6415-F193-8EFD963F38CA}"/>
              </a:ext>
            </a:extLst>
          </p:cNvPr>
          <p:cNvSpPr>
            <a:spLocks noGrp="1"/>
          </p:cNvSpPr>
          <p:nvPr>
            <p:ph idx="1"/>
          </p:nvPr>
        </p:nvSpPr>
        <p:spPr/>
        <p:txBody>
          <a:bodyPr/>
          <a:lstStyle/>
          <a:p>
            <a:r>
              <a:rPr lang="en-US" dirty="0"/>
              <a:t>Key Activities</a:t>
            </a:r>
          </a:p>
          <a:p>
            <a:pPr lvl="1"/>
            <a:r>
              <a:rPr lang="en-US" dirty="0"/>
              <a:t>Develop training materials</a:t>
            </a:r>
          </a:p>
          <a:p>
            <a:pPr lvl="1"/>
            <a:r>
              <a:rPr lang="en-US" dirty="0"/>
              <a:t>Translate to Spanish &amp; French</a:t>
            </a:r>
          </a:p>
          <a:p>
            <a:endParaRPr lang="en-US" dirty="0"/>
          </a:p>
        </p:txBody>
      </p:sp>
      <p:graphicFrame>
        <p:nvGraphicFramePr>
          <p:cNvPr id="4" name="Content Placeholder 6">
            <a:extLst>
              <a:ext uri="{FF2B5EF4-FFF2-40B4-BE49-F238E27FC236}">
                <a16:creationId xmlns:a16="http://schemas.microsoft.com/office/drawing/2014/main" id="{04501721-DF7C-4F13-E475-7B2955AABD4E}"/>
              </a:ext>
            </a:extLst>
          </p:cNvPr>
          <p:cNvGraphicFramePr>
            <a:graphicFrameLocks/>
          </p:cNvGraphicFramePr>
          <p:nvPr>
            <p:extLst>
              <p:ext uri="{D42A27DB-BD31-4B8C-83A1-F6EECF244321}">
                <p14:modId xmlns:p14="http://schemas.microsoft.com/office/powerpoint/2010/main" val="964800382"/>
              </p:ext>
            </p:extLst>
          </p:nvPr>
        </p:nvGraphicFramePr>
        <p:xfrm>
          <a:off x="7601857" y="152400"/>
          <a:ext cx="4430486" cy="2853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672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19B74-918D-6B7D-4990-69698F6AE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C7D38-7D8D-16A2-9B80-E5906C986B41}"/>
              </a:ext>
            </a:extLst>
          </p:cNvPr>
          <p:cNvSpPr>
            <a:spLocks noGrp="1"/>
          </p:cNvSpPr>
          <p:nvPr>
            <p:ph type="title"/>
          </p:nvPr>
        </p:nvSpPr>
        <p:spPr/>
        <p:txBody>
          <a:bodyPr/>
          <a:lstStyle/>
          <a:p>
            <a:r>
              <a:rPr lang="en-US" dirty="0"/>
              <a:t>Codes &amp; Tools</a:t>
            </a:r>
          </a:p>
        </p:txBody>
      </p:sp>
      <p:sp>
        <p:nvSpPr>
          <p:cNvPr id="3" name="Content Placeholder 2">
            <a:extLst>
              <a:ext uri="{FF2B5EF4-FFF2-40B4-BE49-F238E27FC236}">
                <a16:creationId xmlns:a16="http://schemas.microsoft.com/office/drawing/2014/main" id="{5EAECE7F-186D-B2F5-F602-7FA9424CE535}"/>
              </a:ext>
            </a:extLst>
          </p:cNvPr>
          <p:cNvSpPr>
            <a:spLocks noGrp="1"/>
          </p:cNvSpPr>
          <p:nvPr>
            <p:ph idx="1"/>
          </p:nvPr>
        </p:nvSpPr>
        <p:spPr>
          <a:xfrm>
            <a:off x="838200" y="1825625"/>
            <a:ext cx="5087112" cy="4351338"/>
          </a:xfrm>
        </p:spPr>
        <p:txBody>
          <a:bodyPr/>
          <a:lstStyle/>
          <a:p>
            <a:r>
              <a:rPr lang="en-US" dirty="0"/>
              <a:t>Key Activities</a:t>
            </a:r>
          </a:p>
          <a:p>
            <a:pPr lvl="1"/>
            <a:r>
              <a:rPr lang="en-US" dirty="0"/>
              <a:t>Maintain NUVA</a:t>
            </a:r>
          </a:p>
          <a:p>
            <a:pPr lvl="1"/>
            <a:r>
              <a:rPr lang="en-US" dirty="0"/>
              <a:t>Mapping of </a:t>
            </a:r>
            <a:r>
              <a:rPr lang="en-US" dirty="0" err="1"/>
              <a:t>codesets</a:t>
            </a:r>
            <a:endParaRPr lang="en-US" dirty="0"/>
          </a:p>
          <a:p>
            <a:pPr lvl="1"/>
            <a:r>
              <a:rPr lang="en-US" dirty="0"/>
              <a:t>Metrics for codes sets</a:t>
            </a:r>
          </a:p>
          <a:p>
            <a:pPr lvl="1"/>
            <a:r>
              <a:rPr lang="en-US" dirty="0"/>
              <a:t>Tooling</a:t>
            </a:r>
          </a:p>
          <a:p>
            <a:r>
              <a:rPr lang="en-US" dirty="0">
                <a:solidFill>
                  <a:srgbClr val="FF0000"/>
                </a:solidFill>
              </a:rPr>
              <a:t>NUVA Governance</a:t>
            </a:r>
          </a:p>
          <a:p>
            <a:pPr lvl="1"/>
            <a:r>
              <a:rPr lang="en-US" dirty="0">
                <a:solidFill>
                  <a:srgbClr val="FF0000"/>
                </a:solidFill>
              </a:rPr>
              <a:t>Permanent Secretariat </a:t>
            </a:r>
          </a:p>
          <a:p>
            <a:pPr lvl="1"/>
            <a:r>
              <a:rPr lang="en-US" dirty="0">
                <a:solidFill>
                  <a:srgbClr val="FF0000"/>
                </a:solidFill>
              </a:rPr>
              <a:t>Scientific Board</a:t>
            </a:r>
          </a:p>
          <a:p>
            <a:pPr lvl="1"/>
            <a:r>
              <a:rPr lang="en-US" dirty="0">
                <a:solidFill>
                  <a:srgbClr val="FF0000"/>
                </a:solidFill>
              </a:rPr>
              <a:t>Technical Board</a:t>
            </a:r>
          </a:p>
          <a:p>
            <a:pPr lvl="1"/>
            <a:r>
              <a:rPr lang="en-US" dirty="0">
                <a:solidFill>
                  <a:srgbClr val="FF0000"/>
                </a:solidFill>
              </a:rPr>
              <a:t>Assembly of users</a:t>
            </a:r>
          </a:p>
          <a:p>
            <a:pPr lvl="1"/>
            <a:endParaRPr lang="en-US" dirty="0">
              <a:solidFill>
                <a:srgbClr val="FF0000"/>
              </a:solidFill>
            </a:endParaRPr>
          </a:p>
        </p:txBody>
      </p:sp>
      <p:graphicFrame>
        <p:nvGraphicFramePr>
          <p:cNvPr id="4" name="Content Placeholder 6">
            <a:extLst>
              <a:ext uri="{FF2B5EF4-FFF2-40B4-BE49-F238E27FC236}">
                <a16:creationId xmlns:a16="http://schemas.microsoft.com/office/drawing/2014/main" id="{3299C9EF-40AF-BDEE-A92F-B454B7481AD1}"/>
              </a:ext>
            </a:extLst>
          </p:cNvPr>
          <p:cNvGraphicFramePr>
            <a:graphicFrameLocks/>
          </p:cNvGraphicFramePr>
          <p:nvPr>
            <p:extLst>
              <p:ext uri="{D42A27DB-BD31-4B8C-83A1-F6EECF244321}">
                <p14:modId xmlns:p14="http://schemas.microsoft.com/office/powerpoint/2010/main" val="1452575004"/>
              </p:ext>
            </p:extLst>
          </p:nvPr>
        </p:nvGraphicFramePr>
        <p:xfrm>
          <a:off x="7601857" y="152400"/>
          <a:ext cx="4430486" cy="2853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D357458A-BA53-8A33-1034-47F41EFAEE16}"/>
              </a:ext>
            </a:extLst>
          </p:cNvPr>
          <p:cNvSpPr/>
          <p:nvPr/>
        </p:nvSpPr>
        <p:spPr>
          <a:xfrm>
            <a:off x="6266690" y="3614928"/>
            <a:ext cx="4346448" cy="2346960"/>
          </a:xfrm>
          <a:prstGeom prst="roundRect">
            <a:avLst>
              <a:gd name="adj" fmla="val 6018"/>
            </a:avLst>
          </a:prstGeom>
        </p:spPr>
        <p:style>
          <a:lnRef idx="2">
            <a:schemeClr val="accent6">
              <a:shade val="15000"/>
            </a:schemeClr>
          </a:lnRef>
          <a:fillRef idx="1">
            <a:schemeClr val="accent6"/>
          </a:fillRef>
          <a:effectRef idx="0">
            <a:schemeClr val="accent6"/>
          </a:effectRef>
          <a:fontRef idx="minor">
            <a:schemeClr val="lt1"/>
          </a:fontRef>
        </p:style>
        <p:txBody>
          <a:bodyPr rtlCol="0" anchor="t"/>
          <a:lstStyle/>
          <a:p>
            <a:pPr algn="ctr"/>
            <a:r>
              <a:rPr lang="en-US" dirty="0"/>
              <a:t>IVC</a:t>
            </a:r>
          </a:p>
        </p:txBody>
      </p:sp>
      <p:sp>
        <p:nvSpPr>
          <p:cNvPr id="6" name="Rectangle: Rounded Corners 5">
            <a:extLst>
              <a:ext uri="{FF2B5EF4-FFF2-40B4-BE49-F238E27FC236}">
                <a16:creationId xmlns:a16="http://schemas.microsoft.com/office/drawing/2014/main" id="{9C8159A7-A3FD-2562-75AB-932FC11A4958}"/>
              </a:ext>
            </a:extLst>
          </p:cNvPr>
          <p:cNvSpPr/>
          <p:nvPr/>
        </p:nvSpPr>
        <p:spPr>
          <a:xfrm>
            <a:off x="7732778" y="4346448"/>
            <a:ext cx="3621022" cy="1506928"/>
          </a:xfrm>
          <a:prstGeom prst="roundRect">
            <a:avLst>
              <a:gd name="adj" fmla="val 6018"/>
            </a:avLst>
          </a:prstGeom>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en-US" dirty="0"/>
              <a:t>NUVA</a:t>
            </a:r>
          </a:p>
        </p:txBody>
      </p:sp>
    </p:spTree>
    <p:extLst>
      <p:ext uri="{BB962C8B-B14F-4D97-AF65-F5344CB8AC3E}">
        <p14:creationId xmlns:p14="http://schemas.microsoft.com/office/powerpoint/2010/main" val="79929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14F27-0EE8-D678-D87A-A5B39CE1E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13F8E-7787-BB43-99B0-0DBD740F892E}"/>
              </a:ext>
            </a:extLst>
          </p:cNvPr>
          <p:cNvSpPr>
            <a:spLocks noGrp="1"/>
          </p:cNvSpPr>
          <p:nvPr>
            <p:ph type="title"/>
          </p:nvPr>
        </p:nvSpPr>
        <p:spPr/>
        <p:txBody>
          <a:bodyPr/>
          <a:lstStyle/>
          <a:p>
            <a:r>
              <a:rPr lang="en-US" dirty="0"/>
              <a:t>Outreach &amp; Community</a:t>
            </a:r>
          </a:p>
        </p:txBody>
      </p:sp>
      <p:sp>
        <p:nvSpPr>
          <p:cNvPr id="3" name="Content Placeholder 2">
            <a:extLst>
              <a:ext uri="{FF2B5EF4-FFF2-40B4-BE49-F238E27FC236}">
                <a16:creationId xmlns:a16="http://schemas.microsoft.com/office/drawing/2014/main" id="{5379D350-BFBC-152F-8BC2-AD6E5C2885B3}"/>
              </a:ext>
            </a:extLst>
          </p:cNvPr>
          <p:cNvSpPr>
            <a:spLocks noGrp="1"/>
          </p:cNvSpPr>
          <p:nvPr>
            <p:ph idx="1"/>
          </p:nvPr>
        </p:nvSpPr>
        <p:spPr/>
        <p:txBody>
          <a:bodyPr/>
          <a:lstStyle/>
          <a:p>
            <a:r>
              <a:rPr lang="en-US" dirty="0"/>
              <a:t>Key Activities</a:t>
            </a:r>
          </a:p>
          <a:p>
            <a:pPr lvl="1"/>
            <a:r>
              <a:rPr lang="en-US" dirty="0"/>
              <a:t>Find new participants</a:t>
            </a:r>
          </a:p>
          <a:p>
            <a:pPr lvl="1"/>
            <a:r>
              <a:rPr lang="en-US" dirty="0"/>
              <a:t>Orientation interviews</a:t>
            </a:r>
          </a:p>
          <a:p>
            <a:pPr lvl="1"/>
            <a:r>
              <a:rPr lang="en-US" dirty="0"/>
              <a:t>Help everyone find a place to contribute</a:t>
            </a:r>
          </a:p>
          <a:p>
            <a:endParaRPr lang="en-US" dirty="0"/>
          </a:p>
        </p:txBody>
      </p:sp>
      <p:graphicFrame>
        <p:nvGraphicFramePr>
          <p:cNvPr id="4" name="Content Placeholder 6">
            <a:extLst>
              <a:ext uri="{FF2B5EF4-FFF2-40B4-BE49-F238E27FC236}">
                <a16:creationId xmlns:a16="http://schemas.microsoft.com/office/drawing/2014/main" id="{D8A067B6-F098-ABB3-3274-798C917525C1}"/>
              </a:ext>
            </a:extLst>
          </p:cNvPr>
          <p:cNvGraphicFramePr>
            <a:graphicFrameLocks/>
          </p:cNvGraphicFramePr>
          <p:nvPr>
            <p:extLst>
              <p:ext uri="{D42A27DB-BD31-4B8C-83A1-F6EECF244321}">
                <p14:modId xmlns:p14="http://schemas.microsoft.com/office/powerpoint/2010/main" val="1971856603"/>
              </p:ext>
            </p:extLst>
          </p:nvPr>
        </p:nvGraphicFramePr>
        <p:xfrm>
          <a:off x="7601857" y="152400"/>
          <a:ext cx="4430486" cy="2853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50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3C9BB-7B4B-F7AC-80D8-C8CFB42D04BB}"/>
              </a:ext>
            </a:extLst>
          </p:cNvPr>
          <p:cNvSpPr>
            <a:spLocks noGrp="1"/>
          </p:cNvSpPr>
          <p:nvPr>
            <p:ph type="title"/>
          </p:nvPr>
        </p:nvSpPr>
        <p:spPr/>
        <p:txBody>
          <a:bodyPr/>
          <a:lstStyle/>
          <a:p>
            <a:r>
              <a:rPr lang="en-US" dirty="0"/>
              <a:t>Which are you most interested in?</a:t>
            </a:r>
          </a:p>
        </p:txBody>
      </p:sp>
      <p:graphicFrame>
        <p:nvGraphicFramePr>
          <p:cNvPr id="4" name="Content Placeholder 3">
            <a:extLst>
              <a:ext uri="{FF2B5EF4-FFF2-40B4-BE49-F238E27FC236}">
                <a16:creationId xmlns:a16="http://schemas.microsoft.com/office/drawing/2014/main" id="{73CC03F8-6411-E118-110D-CA6065EA8798}"/>
              </a:ext>
            </a:extLst>
          </p:cNvPr>
          <p:cNvGraphicFramePr>
            <a:graphicFrameLocks noGrp="1"/>
          </p:cNvGraphicFramePr>
          <p:nvPr>
            <p:ph idx="1"/>
            <p:extLst>
              <p:ext uri="{D42A27DB-BD31-4B8C-83A1-F6EECF244321}">
                <p14:modId xmlns:p14="http://schemas.microsoft.com/office/powerpoint/2010/main" val="559815556"/>
              </p:ext>
            </p:extLst>
          </p:nvPr>
        </p:nvGraphicFramePr>
        <p:xfrm>
          <a:off x="838200" y="1825625"/>
          <a:ext cx="10515600" cy="32359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77847310"/>
                    </a:ext>
                  </a:extLst>
                </a:gridCol>
                <a:gridCol w="2628900">
                  <a:extLst>
                    <a:ext uri="{9D8B030D-6E8A-4147-A177-3AD203B41FA5}">
                      <a16:colId xmlns:a16="http://schemas.microsoft.com/office/drawing/2014/main" val="4226025782"/>
                    </a:ext>
                  </a:extLst>
                </a:gridCol>
                <a:gridCol w="2628900">
                  <a:extLst>
                    <a:ext uri="{9D8B030D-6E8A-4147-A177-3AD203B41FA5}">
                      <a16:colId xmlns:a16="http://schemas.microsoft.com/office/drawing/2014/main" val="947564787"/>
                    </a:ext>
                  </a:extLst>
                </a:gridCol>
                <a:gridCol w="2628900">
                  <a:extLst>
                    <a:ext uri="{9D8B030D-6E8A-4147-A177-3AD203B41FA5}">
                      <a16:colId xmlns:a16="http://schemas.microsoft.com/office/drawing/2014/main" val="1912058750"/>
                    </a:ext>
                  </a:extLst>
                </a:gridCol>
              </a:tblGrid>
              <a:tr h="370840">
                <a:tc>
                  <a:txBody>
                    <a:bodyPr/>
                    <a:lstStyle/>
                    <a:p>
                      <a:r>
                        <a:rPr lang="en-US" dirty="0"/>
                        <a:t>Partner &amp; Funding</a:t>
                      </a:r>
                    </a:p>
                  </a:txBody>
                  <a:tcPr/>
                </a:tc>
                <a:tc>
                  <a:txBody>
                    <a:bodyPr/>
                    <a:lstStyle/>
                    <a:p>
                      <a:r>
                        <a:rPr lang="en-US" dirty="0"/>
                        <a:t>Training &amp; Education</a:t>
                      </a:r>
                    </a:p>
                  </a:txBody>
                  <a:tcPr/>
                </a:tc>
                <a:tc>
                  <a:txBody>
                    <a:bodyPr/>
                    <a:lstStyle/>
                    <a:p>
                      <a:r>
                        <a:rPr lang="en-US" dirty="0"/>
                        <a:t>Codes &amp; Tools</a:t>
                      </a:r>
                    </a:p>
                  </a:txBody>
                  <a:tcPr/>
                </a:tc>
                <a:tc>
                  <a:txBody>
                    <a:bodyPr/>
                    <a:lstStyle/>
                    <a:p>
                      <a:r>
                        <a:rPr lang="en-US" dirty="0"/>
                        <a:t>Outreach &amp; Community</a:t>
                      </a:r>
                    </a:p>
                  </a:txBody>
                  <a:tcPr/>
                </a:tc>
                <a:extLst>
                  <a:ext uri="{0D108BD9-81ED-4DB2-BD59-A6C34878D82A}">
                    <a16:rowId xmlns:a16="http://schemas.microsoft.com/office/drawing/2014/main" val="956163431"/>
                  </a:ext>
                </a:extLst>
              </a:tr>
              <a:tr h="370840">
                <a:tc>
                  <a:txBody>
                    <a:bodyPr/>
                    <a:lstStyle/>
                    <a:p>
                      <a:r>
                        <a:rPr lang="en-US" dirty="0">
                          <a:solidFill>
                            <a:srgbClr val="FF0000"/>
                          </a:solidFill>
                        </a:rPr>
                        <a:t>Nicholas </a:t>
                      </a:r>
                      <a:r>
                        <a:rPr lang="en-US" dirty="0" err="1">
                          <a:solidFill>
                            <a:srgbClr val="FF0000"/>
                          </a:solidFill>
                        </a:rPr>
                        <a:t>Llinas</a:t>
                      </a:r>
                      <a:endParaRPr lang="en-US" dirty="0">
                        <a:solidFill>
                          <a:srgbClr val="FF0000"/>
                        </a:solidFill>
                      </a:endParaRPr>
                    </a:p>
                  </a:txBody>
                  <a:tcPr/>
                </a:tc>
                <a:tc>
                  <a:txBody>
                    <a:bodyPr/>
                    <a:lstStyle/>
                    <a:p>
                      <a:r>
                        <a:rPr lang="en-US" dirty="0"/>
                        <a:t>Alexandra Hayes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François </a:t>
                      </a:r>
                      <a:r>
                        <a:rPr lang="en-US" dirty="0" err="1"/>
                        <a:t>Kaag</a:t>
                      </a:r>
                      <a:endParaRPr lang="en-US" dirty="0"/>
                    </a:p>
                  </a:txBody>
                  <a:tcPr/>
                </a:tc>
                <a:tc>
                  <a:txBody>
                    <a:bodyPr/>
                    <a:lstStyle/>
                    <a:p>
                      <a:r>
                        <a:rPr lang="en-US" dirty="0"/>
                        <a:t>Rebecca </a:t>
                      </a:r>
                      <a:r>
                        <a:rPr lang="en-US" dirty="0" err="1"/>
                        <a:t>Sandveit</a:t>
                      </a:r>
                      <a:endParaRPr lang="en-US" dirty="0"/>
                    </a:p>
                  </a:txBody>
                  <a:tcPr/>
                </a:tc>
                <a:extLst>
                  <a:ext uri="{0D108BD9-81ED-4DB2-BD59-A6C34878D82A}">
                    <a16:rowId xmlns:a16="http://schemas.microsoft.com/office/drawing/2014/main" val="3733175996"/>
                  </a:ext>
                </a:extLst>
              </a:tr>
              <a:tr h="370840">
                <a:tc>
                  <a:txBody>
                    <a:bodyPr/>
                    <a:lstStyle/>
                    <a:p>
                      <a:endParaRPr lang="en-US" dirty="0"/>
                    </a:p>
                  </a:txBody>
                  <a:tcPr/>
                </a:tc>
                <a:tc>
                  <a:txBody>
                    <a:bodyPr/>
                    <a:lstStyle/>
                    <a:p>
                      <a:endParaRPr lang="en-US" dirty="0"/>
                    </a:p>
                  </a:txBody>
                  <a:tcPr/>
                </a:tc>
                <a:tc>
                  <a:txBody>
                    <a:bodyPr/>
                    <a:lstStyle/>
                    <a:p>
                      <a:r>
                        <a:rPr lang="en-US" dirty="0"/>
                        <a:t>Nathan Bunker</a:t>
                      </a:r>
                    </a:p>
                  </a:txBody>
                  <a:tcPr/>
                </a:tc>
                <a:tc>
                  <a:txBody>
                    <a:bodyPr/>
                    <a:lstStyle/>
                    <a:p>
                      <a:r>
                        <a:rPr lang="en-US" dirty="0"/>
                        <a:t>Tania De Castilhos</a:t>
                      </a:r>
                    </a:p>
                  </a:txBody>
                  <a:tcPr/>
                </a:tc>
                <a:extLst>
                  <a:ext uri="{0D108BD9-81ED-4DB2-BD59-A6C34878D82A}">
                    <a16:rowId xmlns:a16="http://schemas.microsoft.com/office/drawing/2014/main" val="4209626224"/>
                  </a:ext>
                </a:extLst>
              </a:tr>
              <a:tr h="370840">
                <a:tc>
                  <a:txBody>
                    <a:bodyPr/>
                    <a:lstStyle/>
                    <a:p>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Brittany Onye</a:t>
                      </a:r>
                    </a:p>
                  </a:txBody>
                  <a:tcPr/>
                </a:tc>
                <a:tc>
                  <a:txBody>
                    <a:bodyPr/>
                    <a:lstStyle/>
                    <a:p>
                      <a:r>
                        <a:rPr lang="en-US" dirty="0"/>
                        <a:t>Bryant Karras</a:t>
                      </a:r>
                    </a:p>
                  </a:txBody>
                  <a:tcPr/>
                </a:tc>
                <a:extLst>
                  <a:ext uri="{0D108BD9-81ED-4DB2-BD59-A6C34878D82A}">
                    <a16:rowId xmlns:a16="http://schemas.microsoft.com/office/drawing/2014/main" val="2789413854"/>
                  </a:ext>
                </a:extLst>
              </a:tr>
              <a:tr h="370840">
                <a:tc>
                  <a:txBody>
                    <a:bodyPr/>
                    <a:lstStyle/>
                    <a:p>
                      <a:endParaRPr lang="en-US"/>
                    </a:p>
                  </a:txBody>
                  <a:tcPr/>
                </a:tc>
                <a:tc>
                  <a:txBody>
                    <a:bodyPr/>
                    <a:lstStyle/>
                    <a:p>
                      <a:endParaRPr lang="en-US"/>
                    </a:p>
                  </a:txBody>
                  <a:tcPr/>
                </a:tc>
                <a:tc>
                  <a:txBody>
                    <a:bodyPr/>
                    <a:lstStyle/>
                    <a:p>
                      <a:r>
                        <a:rPr lang="en-US" dirty="0"/>
                        <a:t>Beatriz de Faria </a:t>
                      </a:r>
                      <a:r>
                        <a:rPr lang="en-US" dirty="0" err="1"/>
                        <a:t>Leão</a:t>
                      </a:r>
                      <a:endParaRPr lang="en-US" dirty="0"/>
                    </a:p>
                  </a:txBody>
                  <a:tcPr/>
                </a:tc>
                <a:tc>
                  <a:txBody>
                    <a:bodyPr/>
                    <a:lstStyle/>
                    <a:p>
                      <a:endParaRPr lang="en-US" dirty="0"/>
                    </a:p>
                  </a:txBody>
                  <a:tcPr/>
                </a:tc>
                <a:extLst>
                  <a:ext uri="{0D108BD9-81ED-4DB2-BD59-A6C34878D82A}">
                    <a16:rowId xmlns:a16="http://schemas.microsoft.com/office/drawing/2014/main" val="557256477"/>
                  </a:ext>
                </a:extLst>
              </a:tr>
              <a:tr h="370840">
                <a:tc>
                  <a:txBody>
                    <a:bodyPr/>
                    <a:lstStyle/>
                    <a:p>
                      <a:endParaRPr lang="en-US"/>
                    </a:p>
                  </a:txBody>
                  <a:tcPr/>
                </a:tc>
                <a:tc>
                  <a:txBody>
                    <a:bodyPr/>
                    <a:lstStyle/>
                    <a:p>
                      <a:endParaRPr lang="en-US"/>
                    </a:p>
                  </a:txBody>
                  <a:tcPr/>
                </a:tc>
                <a:tc>
                  <a:txBody>
                    <a:bodyPr/>
                    <a:lstStyle/>
                    <a:p>
                      <a:r>
                        <a:rPr lang="en-US" dirty="0" err="1"/>
                        <a:t>Jussara</a:t>
                      </a:r>
                      <a:r>
                        <a:rPr lang="en-US" dirty="0"/>
                        <a:t> </a:t>
                      </a:r>
                      <a:r>
                        <a:rPr lang="en-US" dirty="0" err="1"/>
                        <a:t>Rotzsch</a:t>
                      </a:r>
                      <a:endParaRPr lang="en-US" dirty="0"/>
                    </a:p>
                  </a:txBody>
                  <a:tcPr/>
                </a:tc>
                <a:tc>
                  <a:txBody>
                    <a:bodyPr/>
                    <a:lstStyle/>
                    <a:p>
                      <a:endParaRPr lang="en-US"/>
                    </a:p>
                  </a:txBody>
                  <a:tcPr/>
                </a:tc>
                <a:extLst>
                  <a:ext uri="{0D108BD9-81ED-4DB2-BD59-A6C34878D82A}">
                    <a16:rowId xmlns:a16="http://schemas.microsoft.com/office/drawing/2014/main" val="2901258750"/>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4853321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01970489"/>
                  </a:ext>
                </a:extLst>
              </a:tr>
            </a:tbl>
          </a:graphicData>
        </a:graphic>
      </p:graphicFrame>
    </p:spTree>
    <p:extLst>
      <p:ext uri="{BB962C8B-B14F-4D97-AF65-F5344CB8AC3E}">
        <p14:creationId xmlns:p14="http://schemas.microsoft.com/office/powerpoint/2010/main" val="197306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0B71-4BCE-977D-26F0-D4D8E25BAA07}"/>
              </a:ext>
            </a:extLst>
          </p:cNvPr>
          <p:cNvSpPr>
            <a:spLocks noGrp="1"/>
          </p:cNvSpPr>
          <p:nvPr>
            <p:ph type="title"/>
          </p:nvPr>
        </p:nvSpPr>
        <p:spPr/>
        <p:txBody>
          <a:bodyPr/>
          <a:lstStyle/>
          <a:p>
            <a:r>
              <a:rPr lang="en-US" dirty="0"/>
              <a:t>Country and Project Contacts</a:t>
            </a:r>
          </a:p>
        </p:txBody>
      </p:sp>
      <p:graphicFrame>
        <p:nvGraphicFramePr>
          <p:cNvPr id="4" name="Content Placeholder 3">
            <a:extLst>
              <a:ext uri="{FF2B5EF4-FFF2-40B4-BE49-F238E27FC236}">
                <a16:creationId xmlns:a16="http://schemas.microsoft.com/office/drawing/2014/main" id="{8CDE798F-3444-3528-0D40-0FCAF64D8033}"/>
              </a:ext>
            </a:extLst>
          </p:cNvPr>
          <p:cNvGraphicFramePr>
            <a:graphicFrameLocks noGrp="1"/>
          </p:cNvGraphicFramePr>
          <p:nvPr>
            <p:ph idx="1"/>
            <p:extLst>
              <p:ext uri="{D42A27DB-BD31-4B8C-83A1-F6EECF244321}">
                <p14:modId xmlns:p14="http://schemas.microsoft.com/office/powerpoint/2010/main" val="306894203"/>
              </p:ext>
            </p:extLst>
          </p:nvPr>
        </p:nvGraphicFramePr>
        <p:xfrm>
          <a:off x="838200" y="1825625"/>
          <a:ext cx="10515597" cy="43484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691191058"/>
                    </a:ext>
                  </a:extLst>
                </a:gridCol>
                <a:gridCol w="3505199">
                  <a:extLst>
                    <a:ext uri="{9D8B030D-6E8A-4147-A177-3AD203B41FA5}">
                      <a16:colId xmlns:a16="http://schemas.microsoft.com/office/drawing/2014/main" val="984931694"/>
                    </a:ext>
                  </a:extLst>
                </a:gridCol>
                <a:gridCol w="3505199">
                  <a:extLst>
                    <a:ext uri="{9D8B030D-6E8A-4147-A177-3AD203B41FA5}">
                      <a16:colId xmlns:a16="http://schemas.microsoft.com/office/drawing/2014/main" val="549069575"/>
                    </a:ext>
                  </a:extLst>
                </a:gridCol>
              </a:tblGrid>
              <a:tr h="370840">
                <a:tc>
                  <a:txBody>
                    <a:bodyPr/>
                    <a:lstStyle/>
                    <a:p>
                      <a:r>
                        <a:rPr lang="en-US" dirty="0"/>
                        <a:t>Country or Project</a:t>
                      </a:r>
                    </a:p>
                  </a:txBody>
                  <a:tcPr/>
                </a:tc>
                <a:tc>
                  <a:txBody>
                    <a:bodyPr/>
                    <a:lstStyle/>
                    <a:p>
                      <a:r>
                        <a:rPr lang="en-US" dirty="0"/>
                        <a:t>Community Liaison</a:t>
                      </a:r>
                    </a:p>
                  </a:txBody>
                  <a:tcPr/>
                </a:tc>
                <a:tc>
                  <a:txBody>
                    <a:bodyPr/>
                    <a:lstStyle/>
                    <a:p>
                      <a:r>
                        <a:rPr lang="en-US" dirty="0"/>
                        <a:t>Point of Contact</a:t>
                      </a:r>
                    </a:p>
                  </a:txBody>
                  <a:tcPr/>
                </a:tc>
                <a:extLst>
                  <a:ext uri="{0D108BD9-81ED-4DB2-BD59-A6C34878D82A}">
                    <a16:rowId xmlns:a16="http://schemas.microsoft.com/office/drawing/2014/main" val="2187848753"/>
                  </a:ext>
                </a:extLst>
              </a:tr>
              <a:tr h="370840">
                <a:tc>
                  <a:txBody>
                    <a:bodyPr/>
                    <a:lstStyle/>
                    <a:p>
                      <a:r>
                        <a:rPr lang="en-US" dirty="0"/>
                        <a:t>Canada</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718445"/>
                  </a:ext>
                </a:extLst>
              </a:tr>
              <a:tr h="370840">
                <a:tc>
                  <a:txBody>
                    <a:bodyPr/>
                    <a:lstStyle/>
                    <a:p>
                      <a:r>
                        <a:rPr lang="en-US" dirty="0"/>
                        <a:t>Mexico</a:t>
                      </a:r>
                    </a:p>
                  </a:txBody>
                  <a:tcPr/>
                </a:tc>
                <a:tc>
                  <a:txBody>
                    <a:bodyPr/>
                    <a:lstStyle/>
                    <a:p>
                      <a:r>
                        <a:rPr lang="en-US" dirty="0"/>
                        <a:t>Fernanda Valdez</a:t>
                      </a:r>
                    </a:p>
                  </a:txBody>
                  <a:tcPr/>
                </a:tc>
                <a:tc>
                  <a:txBody>
                    <a:bodyPr/>
                    <a:lstStyle/>
                    <a:p>
                      <a:endParaRPr lang="en-US"/>
                    </a:p>
                  </a:txBody>
                  <a:tcPr/>
                </a:tc>
                <a:extLst>
                  <a:ext uri="{0D108BD9-81ED-4DB2-BD59-A6C34878D82A}">
                    <a16:rowId xmlns:a16="http://schemas.microsoft.com/office/drawing/2014/main" val="3870889527"/>
                  </a:ext>
                </a:extLst>
              </a:tr>
              <a:tr h="370840">
                <a:tc>
                  <a:txBody>
                    <a:bodyPr/>
                    <a:lstStyle/>
                    <a:p>
                      <a:r>
                        <a:rPr lang="en-US" dirty="0"/>
                        <a:t>Brazil</a:t>
                      </a:r>
                    </a:p>
                  </a:txBody>
                  <a:tcPr/>
                </a:tc>
                <a:tc>
                  <a:txBody>
                    <a:bodyPr/>
                    <a:lstStyle/>
                    <a:p>
                      <a:r>
                        <a:rPr lang="en-US" dirty="0"/>
                        <a:t>Tania De Castilhos </a:t>
                      </a:r>
                    </a:p>
                  </a:txBody>
                  <a:tcPr/>
                </a:tc>
                <a:tc>
                  <a:txBody>
                    <a:bodyPr/>
                    <a:lstStyle/>
                    <a:p>
                      <a:r>
                        <a:rPr lang="en-US" dirty="0"/>
                        <a:t>Blanda Mello</a:t>
                      </a:r>
                    </a:p>
                  </a:txBody>
                  <a:tcPr/>
                </a:tc>
                <a:extLst>
                  <a:ext uri="{0D108BD9-81ED-4DB2-BD59-A6C34878D82A}">
                    <a16:rowId xmlns:a16="http://schemas.microsoft.com/office/drawing/2014/main" val="1132840366"/>
                  </a:ext>
                </a:extLst>
              </a:tr>
              <a:tr h="370840">
                <a:tc>
                  <a:txBody>
                    <a:bodyPr/>
                    <a:lstStyle/>
                    <a:p>
                      <a:r>
                        <a:rPr lang="en-US" dirty="0"/>
                        <a:t>Netherlands</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351273788"/>
                  </a:ext>
                </a:extLst>
              </a:tr>
              <a:tr h="370840">
                <a:tc>
                  <a:txBody>
                    <a:bodyPr/>
                    <a:lstStyle/>
                    <a:p>
                      <a:r>
                        <a:rPr lang="en-US" dirty="0"/>
                        <a:t>Ireland</a:t>
                      </a:r>
                    </a:p>
                  </a:txBody>
                  <a:tcPr/>
                </a:tc>
                <a:tc>
                  <a:txBody>
                    <a:bodyPr/>
                    <a:lstStyle/>
                    <a:p>
                      <a:endParaRPr lang="en-US"/>
                    </a:p>
                  </a:txBody>
                  <a:tcPr/>
                </a:tc>
                <a:tc>
                  <a:txBody>
                    <a:bodyPr/>
                    <a:lstStyle/>
                    <a:p>
                      <a:r>
                        <a:rPr lang="en-US" dirty="0"/>
                        <a:t>Joanna Hand</a:t>
                      </a:r>
                    </a:p>
                  </a:txBody>
                  <a:tcPr/>
                </a:tc>
                <a:extLst>
                  <a:ext uri="{0D108BD9-81ED-4DB2-BD59-A6C34878D82A}">
                    <a16:rowId xmlns:a16="http://schemas.microsoft.com/office/drawing/2014/main" val="3850859162"/>
                  </a:ext>
                </a:extLst>
              </a:tr>
              <a:tr h="370840">
                <a:tc>
                  <a:txBody>
                    <a:bodyPr/>
                    <a:lstStyle/>
                    <a:p>
                      <a:r>
                        <a:rPr lang="en-US" dirty="0"/>
                        <a:t>Belgium</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92612158"/>
                  </a:ext>
                </a:extLst>
              </a:tr>
              <a:tr h="370840">
                <a:tc>
                  <a:txBody>
                    <a:bodyPr/>
                    <a:lstStyle/>
                    <a:p>
                      <a:r>
                        <a:rPr lang="en-US" dirty="0"/>
                        <a:t>England</a:t>
                      </a:r>
                    </a:p>
                  </a:txBody>
                  <a:tcPr/>
                </a:tc>
                <a:tc>
                  <a:txBody>
                    <a:bodyPr/>
                    <a:lstStyle/>
                    <a:p>
                      <a:endParaRPr lang="en-US"/>
                    </a:p>
                  </a:txBody>
                  <a:tcPr/>
                </a:tc>
                <a:tc>
                  <a:txBody>
                    <a:bodyPr/>
                    <a:lstStyle/>
                    <a:p>
                      <a:r>
                        <a:rPr lang="en-US" dirty="0"/>
                        <a:t>Barry Chesterman</a:t>
                      </a:r>
                    </a:p>
                  </a:txBody>
                  <a:tcPr/>
                </a:tc>
                <a:extLst>
                  <a:ext uri="{0D108BD9-81ED-4DB2-BD59-A6C34878D82A}">
                    <a16:rowId xmlns:a16="http://schemas.microsoft.com/office/drawing/2014/main" val="3503940078"/>
                  </a:ext>
                </a:extLst>
              </a:tr>
              <a:tr h="370840">
                <a:tc>
                  <a:txBody>
                    <a:bodyPr/>
                    <a:lstStyle/>
                    <a:p>
                      <a:r>
                        <a:rPr lang="en-US" dirty="0"/>
                        <a:t>United States</a:t>
                      </a:r>
                    </a:p>
                  </a:txBody>
                  <a:tcPr/>
                </a:tc>
                <a:tc>
                  <a:txBody>
                    <a:bodyPr/>
                    <a:lstStyle/>
                    <a:p>
                      <a:endParaRPr lang="en-US" dirty="0"/>
                    </a:p>
                  </a:txBody>
                  <a:tcPr/>
                </a:tc>
                <a:tc>
                  <a:txBody>
                    <a:bodyPr/>
                    <a:lstStyle/>
                    <a:p>
                      <a:r>
                        <a:rPr lang="en-US" dirty="0"/>
                        <a:t>Paloma Hawry, Stuart Myerburg</a:t>
                      </a:r>
                    </a:p>
                  </a:txBody>
                  <a:tcPr/>
                </a:tc>
                <a:extLst>
                  <a:ext uri="{0D108BD9-81ED-4DB2-BD59-A6C34878D82A}">
                    <a16:rowId xmlns:a16="http://schemas.microsoft.com/office/drawing/2014/main" val="2452145654"/>
                  </a:ext>
                </a:extLst>
              </a:tr>
              <a:tr h="370840">
                <a:tc>
                  <a:txBody>
                    <a:bodyPr/>
                    <a:lstStyle/>
                    <a:p>
                      <a:r>
                        <a:rPr lang="en-US" dirty="0"/>
                        <a:t>France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36813513"/>
                  </a:ext>
                </a:extLst>
              </a:tr>
              <a:tr h="370840">
                <a:tc>
                  <a:txBody>
                    <a:bodyPr/>
                    <a:lstStyle/>
                    <a:p>
                      <a:r>
                        <a:rPr lang="en-US" dirty="0"/>
                        <a:t>EUVABECO participants…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12043919"/>
                  </a:ext>
                </a:extLst>
              </a:tr>
            </a:tbl>
          </a:graphicData>
        </a:graphic>
      </p:graphicFrame>
      <p:sp>
        <p:nvSpPr>
          <p:cNvPr id="3" name="TextBox 2">
            <a:extLst>
              <a:ext uri="{FF2B5EF4-FFF2-40B4-BE49-F238E27FC236}">
                <a16:creationId xmlns:a16="http://schemas.microsoft.com/office/drawing/2014/main" id="{4845787F-D399-19DA-C610-FBAE5CDF77F6}"/>
              </a:ext>
            </a:extLst>
          </p:cNvPr>
          <p:cNvSpPr txBox="1"/>
          <p:nvPr/>
        </p:nvSpPr>
        <p:spPr>
          <a:xfrm>
            <a:off x="8876060" y="414655"/>
            <a:ext cx="2988319" cy="923330"/>
          </a:xfrm>
          <a:prstGeom prst="rect">
            <a:avLst/>
          </a:prstGeom>
          <a:solidFill>
            <a:schemeClr val="accent5">
              <a:lumMod val="40000"/>
              <a:lumOff val="60000"/>
            </a:schemeClr>
          </a:solidFill>
        </p:spPr>
        <p:txBody>
          <a:bodyPr wrap="none" rtlCol="0">
            <a:spAutoFit/>
          </a:bodyPr>
          <a:lstStyle/>
          <a:p>
            <a:r>
              <a:rPr lang="en-US" dirty="0"/>
              <a:t>Scope for Point of Contact</a:t>
            </a:r>
            <a:br>
              <a:rPr lang="en-US" dirty="0"/>
            </a:br>
            <a:r>
              <a:rPr lang="en-US" dirty="0"/>
              <a:t>needed, develop that and</a:t>
            </a:r>
            <a:br>
              <a:rPr lang="en-US" dirty="0"/>
            </a:br>
            <a:r>
              <a:rPr lang="en-US" dirty="0"/>
              <a:t>present back to the group</a:t>
            </a:r>
          </a:p>
        </p:txBody>
      </p:sp>
    </p:spTree>
    <p:extLst>
      <p:ext uri="{BB962C8B-B14F-4D97-AF65-F5344CB8AC3E}">
        <p14:creationId xmlns:p14="http://schemas.microsoft.com/office/powerpoint/2010/main" val="410268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A20B8-E8DC-B3B1-569D-106BCA430D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9D1B0-4E78-DE67-42A6-A5E065258B54}"/>
              </a:ext>
            </a:extLst>
          </p:cNvPr>
          <p:cNvSpPr>
            <a:spLocks noGrp="1"/>
          </p:cNvSpPr>
          <p:nvPr>
            <p:ph type="title"/>
          </p:nvPr>
        </p:nvSpPr>
        <p:spPr/>
        <p:txBody>
          <a:bodyPr/>
          <a:lstStyle/>
          <a:p>
            <a:r>
              <a:rPr lang="en-US" dirty="0"/>
              <a:t>Country and Project Contacts</a:t>
            </a:r>
          </a:p>
        </p:txBody>
      </p:sp>
      <p:graphicFrame>
        <p:nvGraphicFramePr>
          <p:cNvPr id="4" name="Content Placeholder 3">
            <a:extLst>
              <a:ext uri="{FF2B5EF4-FFF2-40B4-BE49-F238E27FC236}">
                <a16:creationId xmlns:a16="http://schemas.microsoft.com/office/drawing/2014/main" id="{5D27BCF1-11F3-FD21-6512-B409B53A4943}"/>
              </a:ext>
            </a:extLst>
          </p:cNvPr>
          <p:cNvGraphicFramePr>
            <a:graphicFrameLocks noGrp="1"/>
          </p:cNvGraphicFramePr>
          <p:nvPr>
            <p:ph idx="1"/>
            <p:extLst>
              <p:ext uri="{D42A27DB-BD31-4B8C-83A1-F6EECF244321}">
                <p14:modId xmlns:p14="http://schemas.microsoft.com/office/powerpoint/2010/main" val="2190152749"/>
              </p:ext>
            </p:extLst>
          </p:nvPr>
        </p:nvGraphicFramePr>
        <p:xfrm>
          <a:off x="838200" y="1825625"/>
          <a:ext cx="10515597" cy="40792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691191058"/>
                    </a:ext>
                  </a:extLst>
                </a:gridCol>
                <a:gridCol w="3505199">
                  <a:extLst>
                    <a:ext uri="{9D8B030D-6E8A-4147-A177-3AD203B41FA5}">
                      <a16:colId xmlns:a16="http://schemas.microsoft.com/office/drawing/2014/main" val="984931694"/>
                    </a:ext>
                  </a:extLst>
                </a:gridCol>
                <a:gridCol w="3505199">
                  <a:extLst>
                    <a:ext uri="{9D8B030D-6E8A-4147-A177-3AD203B41FA5}">
                      <a16:colId xmlns:a16="http://schemas.microsoft.com/office/drawing/2014/main" val="549069575"/>
                    </a:ext>
                  </a:extLst>
                </a:gridCol>
              </a:tblGrid>
              <a:tr h="370840">
                <a:tc>
                  <a:txBody>
                    <a:bodyPr/>
                    <a:lstStyle/>
                    <a:p>
                      <a:r>
                        <a:rPr lang="en-US" dirty="0"/>
                        <a:t>Country or Project</a:t>
                      </a:r>
                    </a:p>
                  </a:txBody>
                  <a:tcPr/>
                </a:tc>
                <a:tc>
                  <a:txBody>
                    <a:bodyPr/>
                    <a:lstStyle/>
                    <a:p>
                      <a:r>
                        <a:rPr lang="en-US" dirty="0"/>
                        <a:t>Community Liaison</a:t>
                      </a:r>
                    </a:p>
                  </a:txBody>
                  <a:tcPr/>
                </a:tc>
                <a:tc>
                  <a:txBody>
                    <a:bodyPr/>
                    <a:lstStyle/>
                    <a:p>
                      <a:r>
                        <a:rPr lang="en-US" dirty="0"/>
                        <a:t>Point of Contact</a:t>
                      </a:r>
                    </a:p>
                  </a:txBody>
                  <a:tcPr/>
                </a:tc>
                <a:extLst>
                  <a:ext uri="{0D108BD9-81ED-4DB2-BD59-A6C34878D82A}">
                    <a16:rowId xmlns:a16="http://schemas.microsoft.com/office/drawing/2014/main" val="2187848753"/>
                  </a:ext>
                </a:extLst>
              </a:tr>
              <a:tr h="370840">
                <a:tc>
                  <a:txBody>
                    <a:bodyPr/>
                    <a:lstStyle/>
                    <a:p>
                      <a:r>
                        <a:rPr lang="en-US" dirty="0"/>
                        <a:t>Latin America </a:t>
                      </a:r>
                      <a:r>
                        <a:rPr lang="en-US" dirty="0" err="1"/>
                        <a:t>en</a:t>
                      </a:r>
                      <a:r>
                        <a:rPr lang="en-US" dirty="0"/>
                        <a:t> </a:t>
                      </a:r>
                      <a:r>
                        <a:rPr lang="en-US" dirty="0" err="1"/>
                        <a:t>Español</a:t>
                      </a:r>
                      <a:endParaRPr lang="en-US" dirty="0"/>
                    </a:p>
                  </a:txBody>
                  <a:tcPr/>
                </a:tc>
                <a:tc>
                  <a:txBody>
                    <a:bodyPr/>
                    <a:lstStyle/>
                    <a:p>
                      <a:r>
                        <a:rPr lang="en-US" dirty="0"/>
                        <a:t>Alejandro Arias</a:t>
                      </a:r>
                    </a:p>
                  </a:txBody>
                  <a:tcPr/>
                </a:tc>
                <a:tc>
                  <a:txBody>
                    <a:bodyPr/>
                    <a:lstStyle/>
                    <a:p>
                      <a:endParaRPr lang="en-US" dirty="0"/>
                    </a:p>
                  </a:txBody>
                  <a:tcPr/>
                </a:tc>
                <a:extLst>
                  <a:ext uri="{0D108BD9-81ED-4DB2-BD59-A6C34878D82A}">
                    <a16:rowId xmlns:a16="http://schemas.microsoft.com/office/drawing/2014/main" val="27718445"/>
                  </a:ext>
                </a:extLst>
              </a:tr>
              <a:tr h="370840">
                <a:tc>
                  <a:txBody>
                    <a:bodyPr/>
                    <a:lstStyle/>
                    <a:p>
                      <a:r>
                        <a:rPr lang="en-US" dirty="0"/>
                        <a:t>SNOMED</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870889527"/>
                  </a:ext>
                </a:extLst>
              </a:tr>
              <a:tr h="370840">
                <a:tc>
                  <a:txBody>
                    <a:bodyPr/>
                    <a:lstStyle/>
                    <a:p>
                      <a:r>
                        <a:rPr lang="en-US" dirty="0"/>
                        <a:t>WHO</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1328403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UMC</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296706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PAHO</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351273788"/>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50859162"/>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92612158"/>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503940078"/>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452145654"/>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36813513"/>
                  </a:ext>
                </a:extLst>
              </a:tr>
            </a:tbl>
          </a:graphicData>
        </a:graphic>
      </p:graphicFrame>
    </p:spTree>
    <p:extLst>
      <p:ext uri="{BB962C8B-B14F-4D97-AF65-F5344CB8AC3E}">
        <p14:creationId xmlns:p14="http://schemas.microsoft.com/office/powerpoint/2010/main" val="194166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7FAE-D1A2-6FEC-5D1E-EB9803D7748C}"/>
              </a:ext>
            </a:extLst>
          </p:cNvPr>
          <p:cNvSpPr>
            <a:spLocks noGrp="1"/>
          </p:cNvSpPr>
          <p:nvPr>
            <p:ph type="title"/>
          </p:nvPr>
        </p:nvSpPr>
        <p:spPr/>
        <p:txBody>
          <a:bodyPr/>
          <a:lstStyle/>
          <a:p>
            <a:r>
              <a:rPr lang="en-US" dirty="0"/>
              <a:t>Point of Contact</a:t>
            </a:r>
          </a:p>
        </p:txBody>
      </p:sp>
      <p:sp>
        <p:nvSpPr>
          <p:cNvPr id="3" name="Content Placeholder 2">
            <a:extLst>
              <a:ext uri="{FF2B5EF4-FFF2-40B4-BE49-F238E27FC236}">
                <a16:creationId xmlns:a16="http://schemas.microsoft.com/office/drawing/2014/main" id="{9BDD56FB-194F-31DA-9859-D5AE2952DAD3}"/>
              </a:ext>
            </a:extLst>
          </p:cNvPr>
          <p:cNvSpPr>
            <a:spLocks noGrp="1"/>
          </p:cNvSpPr>
          <p:nvPr>
            <p:ph idx="1"/>
          </p:nvPr>
        </p:nvSpPr>
        <p:spPr/>
        <p:txBody>
          <a:bodyPr>
            <a:normAutofit lnSpcReduction="10000"/>
          </a:bodyPr>
          <a:lstStyle/>
          <a:p>
            <a:r>
              <a:rPr lang="en-US" dirty="0"/>
              <a:t>First technical contact for questions about vaccine coding within their jurisdiction (region, country, province, state, etc.)</a:t>
            </a:r>
          </a:p>
          <a:p>
            <a:r>
              <a:rPr lang="en-US" dirty="0"/>
              <a:t>Key contact for decentralized, peer-to-peer network</a:t>
            </a:r>
          </a:p>
          <a:p>
            <a:pPr lvl="1"/>
            <a:r>
              <a:rPr lang="en-US" dirty="0"/>
              <a:t>Contact information only available for other peers in IVC</a:t>
            </a:r>
          </a:p>
          <a:p>
            <a:r>
              <a:rPr lang="en-US" dirty="0"/>
              <a:t>Responsibilities</a:t>
            </a:r>
          </a:p>
          <a:p>
            <a:pPr lvl="1"/>
            <a:r>
              <a:rPr lang="en-US" dirty="0"/>
              <a:t>Responding to technical questions, acting as first point-of-contact</a:t>
            </a:r>
          </a:p>
          <a:p>
            <a:pPr lvl="1"/>
            <a:r>
              <a:rPr lang="en-US" dirty="0"/>
              <a:t>Looping in relevant local experts, as needed</a:t>
            </a:r>
          </a:p>
          <a:p>
            <a:pPr lvl="1"/>
            <a:r>
              <a:rPr lang="en-US" dirty="0"/>
              <a:t>Collaborating with other POC, share strategies, learn from peers, improve coding practices globally</a:t>
            </a:r>
          </a:p>
          <a:p>
            <a:pPr lvl="1"/>
            <a:r>
              <a:rPr lang="en-US" dirty="0"/>
              <a:t>Attending IVC virtual calls and supporting IVC activities</a:t>
            </a:r>
          </a:p>
        </p:txBody>
      </p:sp>
    </p:spTree>
    <p:extLst>
      <p:ext uri="{BB962C8B-B14F-4D97-AF65-F5344CB8AC3E}">
        <p14:creationId xmlns:p14="http://schemas.microsoft.com/office/powerpoint/2010/main" val="69628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9302-95F7-0B01-392B-04432F03FCF0}"/>
              </a:ext>
            </a:extLst>
          </p:cNvPr>
          <p:cNvSpPr>
            <a:spLocks noGrp="1"/>
          </p:cNvSpPr>
          <p:nvPr>
            <p:ph type="title"/>
          </p:nvPr>
        </p:nvSpPr>
        <p:spPr/>
        <p:txBody>
          <a:bodyPr/>
          <a:lstStyle/>
          <a:p>
            <a:r>
              <a:rPr lang="en-US" dirty="0"/>
              <a:t>International Liaison</a:t>
            </a:r>
          </a:p>
        </p:txBody>
      </p:sp>
      <p:sp>
        <p:nvSpPr>
          <p:cNvPr id="3" name="Content Placeholder 2">
            <a:extLst>
              <a:ext uri="{FF2B5EF4-FFF2-40B4-BE49-F238E27FC236}">
                <a16:creationId xmlns:a16="http://schemas.microsoft.com/office/drawing/2014/main" id="{5FFD0706-801E-4DD2-0CD4-06E184FEAE06}"/>
              </a:ext>
            </a:extLst>
          </p:cNvPr>
          <p:cNvSpPr>
            <a:spLocks noGrp="1"/>
          </p:cNvSpPr>
          <p:nvPr>
            <p:ph idx="1"/>
          </p:nvPr>
        </p:nvSpPr>
        <p:spPr/>
        <p:txBody>
          <a:bodyPr/>
          <a:lstStyle/>
          <a:p>
            <a:r>
              <a:rPr lang="en-US" dirty="0"/>
              <a:t>Identified for a specific country or region</a:t>
            </a:r>
          </a:p>
          <a:p>
            <a:r>
              <a:rPr lang="en-US" dirty="0"/>
              <a:t>Ideal for those with cultural or professional ties</a:t>
            </a:r>
          </a:p>
          <a:p>
            <a:r>
              <a:rPr lang="en-US" dirty="0"/>
              <a:t>Builds relationships and coordinating activities</a:t>
            </a:r>
          </a:p>
          <a:p>
            <a:r>
              <a:rPr lang="en-US" dirty="0"/>
              <a:t>Responsibilities</a:t>
            </a:r>
          </a:p>
          <a:p>
            <a:pPr lvl="1"/>
            <a:r>
              <a:rPr lang="en-US" dirty="0"/>
              <a:t>Attending IVC meetings</a:t>
            </a:r>
          </a:p>
          <a:p>
            <a:pPr lvl="1"/>
            <a:r>
              <a:rPr lang="en-US" dirty="0"/>
              <a:t>Participating in decision making</a:t>
            </a:r>
          </a:p>
          <a:p>
            <a:pPr lvl="1"/>
            <a:r>
              <a:rPr lang="en-US" dirty="0"/>
              <a:t>Recruiting and maintain relationship with POC</a:t>
            </a:r>
          </a:p>
          <a:p>
            <a:pPr lvl="1"/>
            <a:r>
              <a:rPr lang="en-US" dirty="0"/>
              <a:t>Acting as a backup if POC is unavailable</a:t>
            </a:r>
          </a:p>
          <a:p>
            <a:pPr lvl="1"/>
            <a:r>
              <a:rPr lang="en-US" dirty="0"/>
              <a:t>Promoting collaboration and information-sharing</a:t>
            </a:r>
          </a:p>
          <a:p>
            <a:pPr lvl="1"/>
            <a:endParaRPr lang="en-US" dirty="0"/>
          </a:p>
        </p:txBody>
      </p:sp>
    </p:spTree>
    <p:extLst>
      <p:ext uri="{BB962C8B-B14F-4D97-AF65-F5344CB8AC3E}">
        <p14:creationId xmlns:p14="http://schemas.microsoft.com/office/powerpoint/2010/main" val="1334226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9757-5494-51F6-1542-40EB0E98DEEB}"/>
              </a:ext>
            </a:extLst>
          </p:cNvPr>
          <p:cNvSpPr>
            <a:spLocks noGrp="1"/>
          </p:cNvSpPr>
          <p:nvPr>
            <p:ph type="title"/>
          </p:nvPr>
        </p:nvSpPr>
        <p:spPr/>
        <p:txBody>
          <a:bodyPr/>
          <a:lstStyle/>
          <a:p>
            <a:r>
              <a:rPr lang="en-US" dirty="0"/>
              <a:t>Cochair</a:t>
            </a:r>
          </a:p>
        </p:txBody>
      </p:sp>
      <p:sp>
        <p:nvSpPr>
          <p:cNvPr id="3" name="Content Placeholder 2">
            <a:extLst>
              <a:ext uri="{FF2B5EF4-FFF2-40B4-BE49-F238E27FC236}">
                <a16:creationId xmlns:a16="http://schemas.microsoft.com/office/drawing/2014/main" id="{6566620F-3036-349A-2655-1BD551C652F5}"/>
              </a:ext>
            </a:extLst>
          </p:cNvPr>
          <p:cNvSpPr>
            <a:spLocks noGrp="1"/>
          </p:cNvSpPr>
          <p:nvPr>
            <p:ph idx="1"/>
          </p:nvPr>
        </p:nvSpPr>
        <p:spPr/>
        <p:txBody>
          <a:bodyPr/>
          <a:lstStyle/>
          <a:p>
            <a:r>
              <a:rPr lang="en-US" dirty="0"/>
              <a:t>Supports the planning and execution of IVC’s activities</a:t>
            </a:r>
          </a:p>
          <a:p>
            <a:r>
              <a:rPr lang="en-US" dirty="0"/>
              <a:t>Looking for at least four cochairs</a:t>
            </a:r>
          </a:p>
          <a:p>
            <a:pPr lvl="1"/>
            <a:r>
              <a:rPr lang="en-US" dirty="0"/>
              <a:t>François </a:t>
            </a:r>
            <a:r>
              <a:rPr lang="en-US" dirty="0" err="1"/>
              <a:t>Kaag</a:t>
            </a:r>
            <a:endParaRPr lang="en-US" dirty="0"/>
          </a:p>
          <a:p>
            <a:pPr lvl="1"/>
            <a:r>
              <a:rPr lang="en-US" dirty="0"/>
              <a:t>Nathan Bunker</a:t>
            </a:r>
          </a:p>
          <a:p>
            <a:pPr lvl="1"/>
            <a:r>
              <a:rPr lang="en-US" dirty="0">
                <a:solidFill>
                  <a:srgbClr val="FF0000"/>
                </a:solidFill>
              </a:rPr>
              <a:t>Nicholas </a:t>
            </a:r>
            <a:r>
              <a:rPr lang="en-US" dirty="0" err="1">
                <a:solidFill>
                  <a:srgbClr val="FF0000"/>
                </a:solidFill>
              </a:rPr>
              <a:t>Llinas</a:t>
            </a:r>
            <a:endParaRPr lang="en-US" dirty="0">
              <a:solidFill>
                <a:srgbClr val="FF0000"/>
              </a:solidFill>
            </a:endParaRPr>
          </a:p>
          <a:p>
            <a:pPr lvl="1"/>
            <a:r>
              <a:rPr lang="en-US" dirty="0">
                <a:solidFill>
                  <a:srgbClr val="FF0000"/>
                </a:solidFill>
              </a:rPr>
              <a:t>_______________</a:t>
            </a:r>
          </a:p>
        </p:txBody>
      </p:sp>
    </p:spTree>
    <p:extLst>
      <p:ext uri="{BB962C8B-B14F-4D97-AF65-F5344CB8AC3E}">
        <p14:creationId xmlns:p14="http://schemas.microsoft.com/office/powerpoint/2010/main" val="63836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2E256-43F8-D25D-C5DF-5A7E9987A0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C53CA-9DDA-5DB3-90F8-8C0C1313CF92}"/>
              </a:ext>
            </a:extLst>
          </p:cNvPr>
          <p:cNvSpPr>
            <a:spLocks noGrp="1"/>
          </p:cNvSpPr>
          <p:nvPr>
            <p:ph type="title"/>
          </p:nvPr>
        </p:nvSpPr>
        <p:spPr/>
        <p:txBody>
          <a:bodyPr/>
          <a:lstStyle/>
          <a:p>
            <a:r>
              <a:rPr lang="en-US" dirty="0"/>
              <a:t>Bordeaux 2025</a:t>
            </a:r>
          </a:p>
        </p:txBody>
      </p:sp>
      <p:sp>
        <p:nvSpPr>
          <p:cNvPr id="5" name="Text Placeholder 4">
            <a:extLst>
              <a:ext uri="{FF2B5EF4-FFF2-40B4-BE49-F238E27FC236}">
                <a16:creationId xmlns:a16="http://schemas.microsoft.com/office/drawing/2014/main" id="{B4BDA48C-F32B-65BF-FFC2-921A92BA1F2A}"/>
              </a:ext>
            </a:extLst>
          </p:cNvPr>
          <p:cNvSpPr>
            <a:spLocks noGrp="1"/>
          </p:cNvSpPr>
          <p:nvPr>
            <p:ph type="body" idx="1"/>
          </p:nvPr>
        </p:nvSpPr>
        <p:spPr/>
        <p:txBody>
          <a:bodyPr/>
          <a:lstStyle/>
          <a:p>
            <a:r>
              <a:rPr lang="en-US" dirty="0"/>
              <a:t>Nathan Bunker, AIRA &amp; François </a:t>
            </a:r>
            <a:r>
              <a:rPr lang="en-US" dirty="0" err="1"/>
              <a:t>Kaag</a:t>
            </a:r>
            <a:r>
              <a:rPr lang="en-US" dirty="0"/>
              <a:t>, </a:t>
            </a:r>
            <a:r>
              <a:rPr lang="en-US" dirty="0" err="1"/>
              <a:t>Syadem</a:t>
            </a:r>
            <a:endParaRPr lang="en-US" dirty="0"/>
          </a:p>
        </p:txBody>
      </p:sp>
    </p:spTree>
    <p:extLst>
      <p:ext uri="{BB962C8B-B14F-4D97-AF65-F5344CB8AC3E}">
        <p14:creationId xmlns:p14="http://schemas.microsoft.com/office/powerpoint/2010/main" val="160605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96C64-5D02-86C3-0CCA-0BCE3117331C}"/>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3C37A443-2287-A616-A6C1-793710129BAC}"/>
              </a:ext>
            </a:extLst>
          </p:cNvPr>
          <p:cNvSpPr>
            <a:spLocks noGrp="1"/>
          </p:cNvSpPr>
          <p:nvPr>
            <p:ph idx="1"/>
          </p:nvPr>
        </p:nvSpPr>
        <p:spPr/>
        <p:txBody>
          <a:bodyPr/>
          <a:lstStyle/>
          <a:p>
            <a:r>
              <a:rPr lang="en-US" dirty="0"/>
              <a:t>Welcome &amp; Introductions</a:t>
            </a:r>
          </a:p>
          <a:p>
            <a:r>
              <a:rPr lang="en-US" dirty="0"/>
              <a:t>Roundtable updates</a:t>
            </a:r>
          </a:p>
          <a:p>
            <a:r>
              <a:rPr lang="en-US" dirty="0"/>
              <a:t>Country and Project Outreach</a:t>
            </a:r>
          </a:p>
          <a:p>
            <a:r>
              <a:rPr lang="en-US" dirty="0"/>
              <a:t>Bordeaux May 2025</a:t>
            </a:r>
          </a:p>
          <a:p>
            <a:r>
              <a:rPr lang="en-US" dirty="0"/>
              <a:t>Next Steps</a:t>
            </a:r>
          </a:p>
          <a:p>
            <a:pPr lvl="1"/>
            <a:endParaRPr lang="en-US" dirty="0"/>
          </a:p>
        </p:txBody>
      </p:sp>
      <p:sp>
        <p:nvSpPr>
          <p:cNvPr id="2" name="Rectangle: Top Corners One Rounded and One Snipped 1">
            <a:extLst>
              <a:ext uri="{FF2B5EF4-FFF2-40B4-BE49-F238E27FC236}">
                <a16:creationId xmlns:a16="http://schemas.microsoft.com/office/drawing/2014/main" id="{3C90101A-CE1F-5B36-8DFC-A8120978AD4E}"/>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23926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F810-B892-389A-9C56-F43B92CB04CC}"/>
              </a:ext>
            </a:extLst>
          </p:cNvPr>
          <p:cNvSpPr>
            <a:spLocks noGrp="1"/>
          </p:cNvSpPr>
          <p:nvPr>
            <p:ph type="title"/>
          </p:nvPr>
        </p:nvSpPr>
        <p:spPr/>
        <p:txBody>
          <a:bodyPr/>
          <a:lstStyle/>
          <a:p>
            <a:r>
              <a:rPr lang="en-US" dirty="0"/>
              <a:t>Bordeaux – May 9, 2025</a:t>
            </a:r>
          </a:p>
        </p:txBody>
      </p:sp>
      <p:sp>
        <p:nvSpPr>
          <p:cNvPr id="3" name="Content Placeholder 2">
            <a:extLst>
              <a:ext uri="{FF2B5EF4-FFF2-40B4-BE49-F238E27FC236}">
                <a16:creationId xmlns:a16="http://schemas.microsoft.com/office/drawing/2014/main" id="{D2F26910-D27B-8C08-3BF1-C0C00A011E0D}"/>
              </a:ext>
            </a:extLst>
          </p:cNvPr>
          <p:cNvSpPr>
            <a:spLocks noGrp="1"/>
          </p:cNvSpPr>
          <p:nvPr>
            <p:ph idx="1"/>
          </p:nvPr>
        </p:nvSpPr>
        <p:spPr/>
        <p:txBody>
          <a:bodyPr/>
          <a:lstStyle/>
          <a:p>
            <a:r>
              <a:rPr lang="en-US" dirty="0"/>
              <a:t>In-person meeting scheduled</a:t>
            </a:r>
          </a:p>
          <a:p>
            <a:pPr lvl="1"/>
            <a:r>
              <a:rPr lang="en-US" dirty="0"/>
              <a:t>Set between a European meeting </a:t>
            </a:r>
            <a:br>
              <a:rPr lang="en-US" dirty="0"/>
            </a:br>
            <a:r>
              <a:rPr lang="en-US" dirty="0"/>
              <a:t>and HL7 WGM (in Madrid)</a:t>
            </a:r>
          </a:p>
          <a:p>
            <a:r>
              <a:rPr lang="en-US" dirty="0"/>
              <a:t>Will be discussing the future of IVC</a:t>
            </a:r>
          </a:p>
          <a:p>
            <a:pPr lvl="1"/>
            <a:r>
              <a:rPr lang="en-US" dirty="0"/>
              <a:t>Establish clear objectives and missing</a:t>
            </a:r>
          </a:p>
          <a:p>
            <a:pPr lvl="1"/>
            <a:r>
              <a:rPr lang="en-US" dirty="0"/>
              <a:t>Potential funding sources and partnerships</a:t>
            </a:r>
          </a:p>
          <a:p>
            <a:pPr lvl="1"/>
            <a:r>
              <a:rPr lang="en-US" dirty="0"/>
              <a:t>Plan future activities including standards development</a:t>
            </a:r>
          </a:p>
          <a:p>
            <a:r>
              <a:rPr lang="en-US" dirty="0"/>
              <a:t>Call for participation</a:t>
            </a:r>
          </a:p>
          <a:p>
            <a:pPr lvl="1"/>
            <a:r>
              <a:rPr lang="en-US" dirty="0"/>
              <a:t>Looking for local vaccine expert participation</a:t>
            </a:r>
          </a:p>
          <a:p>
            <a:pPr lvl="1"/>
            <a:r>
              <a:rPr lang="en-US" dirty="0"/>
              <a:t>Need your input to direct this work!</a:t>
            </a:r>
          </a:p>
          <a:p>
            <a:endParaRPr lang="en-US" dirty="0"/>
          </a:p>
        </p:txBody>
      </p:sp>
      <p:pic>
        <p:nvPicPr>
          <p:cNvPr id="3074" name="Picture 2" descr="Things to do in Bordeaux: Tours and attractions | musement">
            <a:extLst>
              <a:ext uri="{FF2B5EF4-FFF2-40B4-BE49-F238E27FC236}">
                <a16:creationId xmlns:a16="http://schemas.microsoft.com/office/drawing/2014/main" id="{82D8E2C2-B9C5-2334-6870-B5FB38A2E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592" y="428625"/>
            <a:ext cx="4258408" cy="223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29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02D43-EE16-9C87-DBAD-8D621B5E9EB9}"/>
              </a:ext>
            </a:extLst>
          </p:cNvPr>
          <p:cNvSpPr>
            <a:spLocks noGrp="1"/>
          </p:cNvSpPr>
          <p:nvPr>
            <p:ph type="title"/>
          </p:nvPr>
        </p:nvSpPr>
        <p:spPr/>
        <p:txBody>
          <a:bodyPr/>
          <a:lstStyle/>
          <a:p>
            <a:r>
              <a:rPr lang="en-US" dirty="0"/>
              <a:t>Agenda Planning</a:t>
            </a:r>
          </a:p>
        </p:txBody>
      </p:sp>
      <p:sp>
        <p:nvSpPr>
          <p:cNvPr id="5" name="Content Placeholder 4">
            <a:extLst>
              <a:ext uri="{FF2B5EF4-FFF2-40B4-BE49-F238E27FC236}">
                <a16:creationId xmlns:a16="http://schemas.microsoft.com/office/drawing/2014/main" id="{6A32A7D7-054A-D0AD-E704-6147A172C9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7606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F304-47EC-36E8-E114-93FC7205D014}"/>
              </a:ext>
            </a:extLst>
          </p:cNvPr>
          <p:cNvSpPr>
            <a:spLocks noGrp="1"/>
          </p:cNvSpPr>
          <p:nvPr>
            <p:ph type="title"/>
          </p:nvPr>
        </p:nvSpPr>
        <p:spPr/>
        <p:txBody>
          <a:bodyPr/>
          <a:lstStyle/>
          <a:p>
            <a:r>
              <a:rPr lang="en-US" dirty="0"/>
              <a:t>Who is attending?</a:t>
            </a:r>
          </a:p>
        </p:txBody>
      </p:sp>
      <p:sp>
        <p:nvSpPr>
          <p:cNvPr id="3" name="Content Placeholder 2">
            <a:extLst>
              <a:ext uri="{FF2B5EF4-FFF2-40B4-BE49-F238E27FC236}">
                <a16:creationId xmlns:a16="http://schemas.microsoft.com/office/drawing/2014/main" id="{5657C7AF-B04E-86A4-A568-00492A9EF33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12631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5C7B7-FA20-DB2E-991F-DC851D5E4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2166C6-63A0-6FE5-2F65-C5192BD72A0B}"/>
              </a:ext>
            </a:extLst>
          </p:cNvPr>
          <p:cNvSpPr>
            <a:spLocks noGrp="1"/>
          </p:cNvSpPr>
          <p:nvPr>
            <p:ph type="title"/>
          </p:nvPr>
        </p:nvSpPr>
        <p:spPr/>
        <p:txBody>
          <a:bodyPr/>
          <a:lstStyle/>
          <a:p>
            <a:r>
              <a:rPr lang="en-US" dirty="0"/>
              <a:t>Next Steps</a:t>
            </a:r>
          </a:p>
        </p:txBody>
      </p:sp>
      <p:sp>
        <p:nvSpPr>
          <p:cNvPr id="5" name="Text Placeholder 4">
            <a:extLst>
              <a:ext uri="{FF2B5EF4-FFF2-40B4-BE49-F238E27FC236}">
                <a16:creationId xmlns:a16="http://schemas.microsoft.com/office/drawing/2014/main" id="{35A8FEF8-6E5D-0642-1432-D3A931ADF461}"/>
              </a:ext>
            </a:extLst>
          </p:cNvPr>
          <p:cNvSpPr>
            <a:spLocks noGrp="1"/>
          </p:cNvSpPr>
          <p:nvPr>
            <p:ph type="body" idx="1"/>
          </p:nvPr>
        </p:nvSpPr>
        <p:spPr/>
        <p:txBody>
          <a:bodyPr/>
          <a:lstStyle/>
          <a:p>
            <a:r>
              <a:rPr lang="en-US" dirty="0"/>
              <a:t>Nathan Bunker, AIRA</a:t>
            </a:r>
          </a:p>
        </p:txBody>
      </p:sp>
    </p:spTree>
    <p:extLst>
      <p:ext uri="{BB962C8B-B14F-4D97-AF65-F5344CB8AC3E}">
        <p14:creationId xmlns:p14="http://schemas.microsoft.com/office/powerpoint/2010/main" val="2262691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EC60-EFBA-E563-8197-AA4B4311B402}"/>
              </a:ext>
            </a:extLst>
          </p:cNvPr>
          <p:cNvSpPr>
            <a:spLocks noGrp="1"/>
          </p:cNvSpPr>
          <p:nvPr>
            <p:ph type="title"/>
          </p:nvPr>
        </p:nvSpPr>
        <p:spPr/>
        <p:txBody>
          <a:bodyPr/>
          <a:lstStyle/>
          <a:p>
            <a:r>
              <a:rPr lang="en-US" dirty="0"/>
              <a:t>IVC </a:t>
            </a:r>
            <a:r>
              <a:rPr lang="en-US" dirty="0" err="1"/>
              <a:t>en</a:t>
            </a:r>
            <a:r>
              <a:rPr lang="en-US" dirty="0"/>
              <a:t> </a:t>
            </a:r>
            <a:r>
              <a:rPr lang="en-US" dirty="0" err="1"/>
              <a:t>Español</a:t>
            </a:r>
            <a:endParaRPr lang="en-US" dirty="0"/>
          </a:p>
        </p:txBody>
      </p:sp>
      <p:sp>
        <p:nvSpPr>
          <p:cNvPr id="3" name="Content Placeholder 2">
            <a:extLst>
              <a:ext uri="{FF2B5EF4-FFF2-40B4-BE49-F238E27FC236}">
                <a16:creationId xmlns:a16="http://schemas.microsoft.com/office/drawing/2014/main" id="{665632ED-4095-13E9-CB2D-D176D66CC1A4}"/>
              </a:ext>
            </a:extLst>
          </p:cNvPr>
          <p:cNvSpPr>
            <a:spLocks noGrp="1"/>
          </p:cNvSpPr>
          <p:nvPr>
            <p:ph idx="1"/>
          </p:nvPr>
        </p:nvSpPr>
        <p:spPr/>
        <p:txBody>
          <a:bodyPr>
            <a:normAutofit/>
          </a:bodyPr>
          <a:lstStyle/>
          <a:p>
            <a:r>
              <a:rPr lang="en-US" dirty="0"/>
              <a:t>Identified a facilitator – Alejandro Arias</a:t>
            </a:r>
          </a:p>
          <a:p>
            <a:r>
              <a:rPr lang="en-US" dirty="0"/>
              <a:t>High interest in the US community</a:t>
            </a:r>
          </a:p>
          <a:p>
            <a:r>
              <a:rPr lang="en-US" dirty="0"/>
              <a:t>Conducting interviews</a:t>
            </a:r>
          </a:p>
          <a:p>
            <a:r>
              <a:rPr lang="en-US" dirty="0"/>
              <a:t>Developing training content</a:t>
            </a:r>
          </a:p>
          <a:p>
            <a:pPr lvl="1"/>
            <a:r>
              <a:rPr lang="en-US" dirty="0"/>
              <a:t>Code systems in general</a:t>
            </a:r>
          </a:p>
          <a:p>
            <a:pPr lvl="1"/>
            <a:r>
              <a:rPr lang="en-US" dirty="0"/>
              <a:t>Relevant HL7 and FHIR standards </a:t>
            </a:r>
          </a:p>
          <a:p>
            <a:pPr lvl="1"/>
            <a:r>
              <a:rPr lang="en-US" dirty="0"/>
              <a:t>International code sets: SNOMED, ICD-11, ATC</a:t>
            </a:r>
          </a:p>
          <a:p>
            <a:pPr lvl="1"/>
            <a:r>
              <a:rPr lang="en-US" dirty="0"/>
              <a:t>Understanding and mapping code sets: NUVA</a:t>
            </a:r>
          </a:p>
          <a:p>
            <a:pPr lvl="1"/>
            <a:r>
              <a:rPr lang="en-US" dirty="0"/>
              <a:t>Country codes: CVX, CVC</a:t>
            </a:r>
          </a:p>
          <a:p>
            <a:r>
              <a:rPr lang="en-US" dirty="0"/>
              <a:t>When should we schedule? Feb 19, or Mar 12, or ?</a:t>
            </a:r>
          </a:p>
          <a:p>
            <a:endParaRPr lang="en-US" dirty="0"/>
          </a:p>
        </p:txBody>
      </p:sp>
      <p:pic>
        <p:nvPicPr>
          <p:cNvPr id="1026" name="Picture 2" descr="What is Latin America? – We Are His Workmanship">
            <a:extLst>
              <a:ext uri="{FF2B5EF4-FFF2-40B4-BE49-F238E27FC236}">
                <a16:creationId xmlns:a16="http://schemas.microsoft.com/office/drawing/2014/main" id="{9F1BD35E-199D-E63F-AEA9-A662B0BB7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038" y="365125"/>
            <a:ext cx="2909313" cy="36136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659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1DE43-F623-D6F8-4E5E-1FCCF635A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CC26C-AFC3-B6D1-E6A7-5B9DDD891916}"/>
              </a:ext>
            </a:extLst>
          </p:cNvPr>
          <p:cNvSpPr>
            <a:spLocks noGrp="1"/>
          </p:cNvSpPr>
          <p:nvPr>
            <p:ph type="title"/>
          </p:nvPr>
        </p:nvSpPr>
        <p:spPr/>
        <p:txBody>
          <a:bodyPr/>
          <a:lstStyle/>
          <a:p>
            <a:r>
              <a:rPr lang="en-US" dirty="0"/>
              <a:t>IVC </a:t>
            </a:r>
            <a:r>
              <a:rPr lang="en-US" dirty="0" err="1"/>
              <a:t>en</a:t>
            </a:r>
            <a:r>
              <a:rPr lang="en-US" dirty="0"/>
              <a:t> </a:t>
            </a:r>
            <a:r>
              <a:rPr lang="en-US" dirty="0" err="1"/>
              <a:t>Español</a:t>
            </a:r>
            <a:endParaRPr lang="en-US" dirty="0"/>
          </a:p>
        </p:txBody>
      </p:sp>
      <p:sp>
        <p:nvSpPr>
          <p:cNvPr id="3" name="Content Placeholder 2">
            <a:extLst>
              <a:ext uri="{FF2B5EF4-FFF2-40B4-BE49-F238E27FC236}">
                <a16:creationId xmlns:a16="http://schemas.microsoft.com/office/drawing/2014/main" id="{8B2B8720-ACB5-C7A2-EF07-20895918B589}"/>
              </a:ext>
            </a:extLst>
          </p:cNvPr>
          <p:cNvSpPr>
            <a:spLocks noGrp="1"/>
          </p:cNvSpPr>
          <p:nvPr>
            <p:ph idx="1"/>
          </p:nvPr>
        </p:nvSpPr>
        <p:spPr/>
        <p:txBody>
          <a:bodyPr>
            <a:normAutofit/>
          </a:bodyPr>
          <a:lstStyle/>
          <a:p>
            <a:r>
              <a:rPr lang="en-US" dirty="0"/>
              <a:t>Identified a facilitator – Alejandra Arias</a:t>
            </a:r>
          </a:p>
          <a:p>
            <a:r>
              <a:rPr lang="en-US" dirty="0"/>
              <a:t>Content</a:t>
            </a:r>
          </a:p>
          <a:p>
            <a:pPr lvl="1"/>
            <a:r>
              <a:rPr lang="en-US" dirty="0"/>
              <a:t>Introductions – 5 mins</a:t>
            </a:r>
          </a:p>
          <a:p>
            <a:pPr lvl="2"/>
            <a:r>
              <a:rPr lang="en-US" dirty="0"/>
              <a:t>Map – put your pin on the map</a:t>
            </a:r>
          </a:p>
          <a:p>
            <a:pPr lvl="1"/>
            <a:r>
              <a:rPr lang="en-US" dirty="0"/>
              <a:t>Training</a:t>
            </a:r>
          </a:p>
          <a:p>
            <a:pPr lvl="2"/>
            <a:r>
              <a:rPr lang="en-US" dirty="0"/>
              <a:t>IVC introduction/scope what we are doing</a:t>
            </a:r>
          </a:p>
          <a:p>
            <a:pPr lvl="2"/>
            <a:r>
              <a:rPr lang="en-US" dirty="0"/>
              <a:t>Background on code systems (SNOMED, ICD-11, CVX)</a:t>
            </a:r>
          </a:p>
          <a:p>
            <a:pPr lvl="2"/>
            <a:r>
              <a:rPr lang="en-US" dirty="0"/>
              <a:t>UMC has content about drug codes</a:t>
            </a:r>
          </a:p>
          <a:p>
            <a:pPr lvl="1"/>
            <a:r>
              <a:rPr lang="en-US" dirty="0"/>
              <a:t>Discussion</a:t>
            </a:r>
          </a:p>
          <a:p>
            <a:pPr lvl="2"/>
            <a:r>
              <a:rPr lang="en-US" dirty="0"/>
              <a:t>How are things going?</a:t>
            </a:r>
          </a:p>
          <a:p>
            <a:pPr lvl="2"/>
            <a:r>
              <a:rPr lang="en-US" dirty="0"/>
              <a:t>What are the pain points?</a:t>
            </a:r>
          </a:p>
          <a:p>
            <a:pPr lvl="2"/>
            <a:r>
              <a:rPr lang="en-US" dirty="0"/>
              <a:t>How can IVC help? </a:t>
            </a:r>
          </a:p>
        </p:txBody>
      </p:sp>
      <p:pic>
        <p:nvPicPr>
          <p:cNvPr id="1026" name="Picture 2" descr="What is Latin America? – We Are His Workmanship">
            <a:extLst>
              <a:ext uri="{FF2B5EF4-FFF2-40B4-BE49-F238E27FC236}">
                <a16:creationId xmlns:a16="http://schemas.microsoft.com/office/drawing/2014/main" id="{5DDFB0DD-4C79-2912-B1A7-78E72EA60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038" y="365125"/>
            <a:ext cx="2909313" cy="36136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29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CCC56-FE8A-11FD-06A9-0293027EE539}"/>
              </a:ext>
            </a:extLst>
          </p:cNvPr>
          <p:cNvSpPr>
            <a:spLocks noGrp="1"/>
          </p:cNvSpPr>
          <p:nvPr>
            <p:ph type="title"/>
          </p:nvPr>
        </p:nvSpPr>
        <p:spPr/>
        <p:txBody>
          <a:bodyPr/>
          <a:lstStyle/>
          <a:p>
            <a:r>
              <a:rPr lang="en-US" dirty="0"/>
              <a:t>How Can We Quantify the Impact?</a:t>
            </a:r>
          </a:p>
        </p:txBody>
      </p:sp>
      <p:sp>
        <p:nvSpPr>
          <p:cNvPr id="3" name="Content Placeholder 2">
            <a:extLst>
              <a:ext uri="{FF2B5EF4-FFF2-40B4-BE49-F238E27FC236}">
                <a16:creationId xmlns:a16="http://schemas.microsoft.com/office/drawing/2014/main" id="{B187A6CB-FA64-3624-8C98-20F90AA5C78D}"/>
              </a:ext>
            </a:extLst>
          </p:cNvPr>
          <p:cNvSpPr>
            <a:spLocks noGrp="1"/>
          </p:cNvSpPr>
          <p:nvPr>
            <p:ph sz="half" idx="1"/>
          </p:nvPr>
        </p:nvSpPr>
        <p:spPr/>
        <p:txBody>
          <a:bodyPr>
            <a:normAutofit lnSpcReduction="10000"/>
          </a:bodyPr>
          <a:lstStyle/>
          <a:p>
            <a:r>
              <a:rPr lang="en-US" dirty="0"/>
              <a:t>Scope of the problem</a:t>
            </a:r>
          </a:p>
          <a:p>
            <a:pPr lvl="1"/>
            <a:r>
              <a:rPr lang="en-US" dirty="0"/>
              <a:t>How many countries face vaccine coding issues?</a:t>
            </a:r>
          </a:p>
          <a:p>
            <a:pPr lvl="1"/>
            <a:r>
              <a:rPr lang="en-US" dirty="0"/>
              <a:t>How often do we see incompatibilities?</a:t>
            </a:r>
          </a:p>
          <a:p>
            <a:r>
              <a:rPr lang="en-US" dirty="0"/>
              <a:t>Operation impact</a:t>
            </a:r>
          </a:p>
          <a:p>
            <a:pPr lvl="1"/>
            <a:r>
              <a:rPr lang="en-US" dirty="0"/>
              <a:t>What percentage of vaccine records fail to transfer?</a:t>
            </a:r>
          </a:p>
          <a:p>
            <a:pPr lvl="1"/>
            <a:r>
              <a:rPr lang="en-US" dirty="0"/>
              <a:t>How much time do staff spend transcribing?</a:t>
            </a:r>
          </a:p>
          <a:p>
            <a:pPr lvl="1"/>
            <a:r>
              <a:rPr lang="en-US" dirty="0"/>
              <a:t>What is the financial cost of these inefficiencies?</a:t>
            </a:r>
          </a:p>
          <a:p>
            <a:endParaRPr lang="en-US" dirty="0"/>
          </a:p>
        </p:txBody>
      </p:sp>
      <p:sp>
        <p:nvSpPr>
          <p:cNvPr id="4" name="Content Placeholder 3">
            <a:extLst>
              <a:ext uri="{FF2B5EF4-FFF2-40B4-BE49-F238E27FC236}">
                <a16:creationId xmlns:a16="http://schemas.microsoft.com/office/drawing/2014/main" id="{17C5AE6E-115D-E2D6-216D-69EF38832820}"/>
              </a:ext>
            </a:extLst>
          </p:cNvPr>
          <p:cNvSpPr>
            <a:spLocks noGrp="1"/>
          </p:cNvSpPr>
          <p:nvPr>
            <p:ph sz="half" idx="2"/>
          </p:nvPr>
        </p:nvSpPr>
        <p:spPr/>
        <p:txBody>
          <a:bodyPr>
            <a:normAutofit lnSpcReduction="10000"/>
          </a:bodyPr>
          <a:lstStyle/>
          <a:p>
            <a:r>
              <a:rPr lang="en-US" dirty="0"/>
              <a:t>Patient impact </a:t>
            </a:r>
          </a:p>
          <a:p>
            <a:r>
              <a:rPr lang="en-US" dirty="0"/>
              <a:t>System readiness</a:t>
            </a:r>
          </a:p>
          <a:p>
            <a:pPr lvl="1"/>
            <a:r>
              <a:rPr lang="en-US" dirty="0"/>
              <a:t>For cross-border and cross-system transfers?</a:t>
            </a:r>
          </a:p>
          <a:p>
            <a:pPr lvl="1"/>
            <a:r>
              <a:rPr lang="en-US" dirty="0"/>
              <a:t>What volume of digital vaccination records?</a:t>
            </a:r>
          </a:p>
          <a:p>
            <a:r>
              <a:rPr lang="en-US" dirty="0"/>
              <a:t>Future challenges</a:t>
            </a:r>
          </a:p>
          <a:p>
            <a:pPr lvl="1"/>
            <a:r>
              <a:rPr lang="en-US" dirty="0"/>
              <a:t>What if we are not ready for the next pandemic?</a:t>
            </a:r>
          </a:p>
          <a:p>
            <a:pPr lvl="1"/>
            <a:r>
              <a:rPr lang="en-US" dirty="0"/>
              <a:t>Projected consequences if this remains unsolved?</a:t>
            </a:r>
          </a:p>
        </p:txBody>
      </p:sp>
      <p:sp>
        <p:nvSpPr>
          <p:cNvPr id="5" name="TextBox 4">
            <a:extLst>
              <a:ext uri="{FF2B5EF4-FFF2-40B4-BE49-F238E27FC236}">
                <a16:creationId xmlns:a16="http://schemas.microsoft.com/office/drawing/2014/main" id="{9F0BF2A8-CE19-B066-FA19-FD807DF37C6C}"/>
              </a:ext>
            </a:extLst>
          </p:cNvPr>
          <p:cNvSpPr txBox="1"/>
          <p:nvPr/>
        </p:nvSpPr>
        <p:spPr>
          <a:xfrm>
            <a:off x="290860" y="4461550"/>
            <a:ext cx="11457880" cy="2031325"/>
          </a:xfrm>
          <a:prstGeom prst="rect">
            <a:avLst/>
          </a:prstGeom>
          <a:solidFill>
            <a:schemeClr val="accent5">
              <a:lumMod val="40000"/>
              <a:lumOff val="60000"/>
            </a:schemeClr>
          </a:solidFill>
        </p:spPr>
        <p:txBody>
          <a:bodyPr wrap="none" rtlCol="0">
            <a:spAutoFit/>
          </a:bodyPr>
          <a:lstStyle/>
          <a:p>
            <a:r>
              <a:rPr lang="en-US" dirty="0"/>
              <a:t>SYADEM made a study on vaccination cards, observed countries that had setup IIS tried to</a:t>
            </a:r>
            <a:br>
              <a:rPr lang="en-US" dirty="0"/>
            </a:br>
            <a:r>
              <a:rPr lang="en-US" dirty="0"/>
              <a:t>code with their own pharmaceutical codes. Started using free text.</a:t>
            </a:r>
            <a:br>
              <a:rPr lang="en-US" dirty="0"/>
            </a:br>
            <a:r>
              <a:rPr lang="en-US" dirty="0"/>
              <a:t>Only 40% could be represented by France pharmaceutical, many were before the 90s</a:t>
            </a:r>
            <a:br>
              <a:rPr lang="en-US" dirty="0"/>
            </a:br>
            <a:br>
              <a:rPr lang="en-US" dirty="0"/>
            </a:br>
            <a:r>
              <a:rPr lang="en-US" dirty="0">
                <a:effectLst/>
                <a:latin typeface="Segoe UI" panose="020B0502040204020203" pitchFamily="34" charset="0"/>
              </a:rPr>
              <a:t>Kentucky could possibly pull some figures regarding the quantity question by checking our UF vaccine codes. </a:t>
            </a:r>
            <a:br>
              <a:rPr lang="en-US" dirty="0">
                <a:effectLst/>
                <a:latin typeface="Segoe UI" panose="020B0502040204020203" pitchFamily="34" charset="0"/>
              </a:rPr>
            </a:br>
            <a:r>
              <a:rPr lang="en-US" dirty="0">
                <a:effectLst/>
                <a:latin typeface="Segoe UI" panose="020B0502040204020203" pitchFamily="34" charset="0"/>
              </a:rPr>
              <a:t>They are almost exclusively entered as historical from international vaccine cards. Our local health departments </a:t>
            </a:r>
            <a:br>
              <a:rPr lang="en-US" dirty="0">
                <a:effectLst/>
                <a:latin typeface="Segoe UI" panose="020B0502040204020203" pitchFamily="34" charset="0"/>
              </a:rPr>
            </a:br>
            <a:r>
              <a:rPr lang="en-US" dirty="0">
                <a:effectLst/>
                <a:latin typeface="Segoe UI" panose="020B0502040204020203" pitchFamily="34" charset="0"/>
              </a:rPr>
              <a:t>scan these cards and our IIS staff do their best to translate and document those vaccines as UF.</a:t>
            </a:r>
            <a:endParaRPr lang="en-US" dirty="0"/>
          </a:p>
        </p:txBody>
      </p:sp>
    </p:spTree>
    <p:extLst>
      <p:ext uri="{BB962C8B-B14F-4D97-AF65-F5344CB8AC3E}">
        <p14:creationId xmlns:p14="http://schemas.microsoft.com/office/powerpoint/2010/main" val="3486381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7A883-A14E-F6CC-7F4E-5ADE42062E5D}"/>
              </a:ext>
            </a:extLst>
          </p:cNvPr>
          <p:cNvSpPr>
            <a:spLocks noGrp="1"/>
          </p:cNvSpPr>
          <p:nvPr>
            <p:ph type="title"/>
          </p:nvPr>
        </p:nvSpPr>
        <p:spPr/>
        <p:txBody>
          <a:bodyPr/>
          <a:lstStyle/>
          <a:p>
            <a:r>
              <a:rPr lang="en-US" dirty="0"/>
              <a:t>Next Meeting</a:t>
            </a:r>
          </a:p>
        </p:txBody>
      </p:sp>
      <p:sp>
        <p:nvSpPr>
          <p:cNvPr id="5" name="Content Placeholder 4">
            <a:extLst>
              <a:ext uri="{FF2B5EF4-FFF2-40B4-BE49-F238E27FC236}">
                <a16:creationId xmlns:a16="http://schemas.microsoft.com/office/drawing/2014/main" id="{48A929A3-AB6C-EE6B-6451-23361AED95E7}"/>
              </a:ext>
            </a:extLst>
          </p:cNvPr>
          <p:cNvSpPr>
            <a:spLocks noGrp="1"/>
          </p:cNvSpPr>
          <p:nvPr>
            <p:ph idx="1"/>
          </p:nvPr>
        </p:nvSpPr>
        <p:spPr/>
        <p:txBody>
          <a:bodyPr/>
          <a:lstStyle/>
          <a:p>
            <a:r>
              <a:rPr lang="en-US" dirty="0"/>
              <a:t>Next Meeting</a:t>
            </a:r>
          </a:p>
          <a:p>
            <a:pPr lvl="1"/>
            <a:r>
              <a:rPr lang="en-US" dirty="0"/>
              <a:t>English: March 12, 2025</a:t>
            </a:r>
          </a:p>
          <a:p>
            <a:pPr lvl="1"/>
            <a:r>
              <a:rPr lang="en-US" dirty="0" err="1"/>
              <a:t>Español</a:t>
            </a:r>
            <a:endParaRPr lang="en-US" dirty="0"/>
          </a:p>
          <a:p>
            <a:pPr lvl="1"/>
            <a:r>
              <a:rPr lang="en-US" dirty="0"/>
              <a:t>8am ET / 4pm CET</a:t>
            </a:r>
          </a:p>
          <a:p>
            <a:r>
              <a:rPr lang="en-US" dirty="0"/>
              <a:t>In-Person </a:t>
            </a:r>
          </a:p>
          <a:p>
            <a:pPr lvl="1"/>
            <a:r>
              <a:rPr lang="en-US" dirty="0"/>
              <a:t>May 9, 2025 – Bordeaux</a:t>
            </a:r>
          </a:p>
        </p:txBody>
      </p:sp>
    </p:spTree>
    <p:extLst>
      <p:ext uri="{BB962C8B-B14F-4D97-AF65-F5344CB8AC3E}">
        <p14:creationId xmlns:p14="http://schemas.microsoft.com/office/powerpoint/2010/main" val="365183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2FE5-55F1-6377-BF3D-EA56B3EAFED6}"/>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404C1EC2-DA72-9D6A-9321-41231D9B480B}"/>
              </a:ext>
            </a:extLst>
          </p:cNvPr>
          <p:cNvSpPr>
            <a:spLocks noGrp="1"/>
          </p:cNvSpPr>
          <p:nvPr>
            <p:ph sz="half" idx="1"/>
          </p:nvPr>
        </p:nvSpPr>
        <p:spPr/>
        <p:txBody>
          <a:bodyPr>
            <a:normAutofit fontScale="70000" lnSpcReduction="20000"/>
          </a:bodyPr>
          <a:lstStyle/>
          <a:p>
            <a:r>
              <a:rPr lang="en-US" b="1" dirty="0"/>
              <a:t>Name</a:t>
            </a:r>
          </a:p>
          <a:p>
            <a:r>
              <a:rPr lang="en-US" b="1" dirty="0"/>
              <a:t>Organization</a:t>
            </a:r>
            <a:r>
              <a:rPr lang="en-US" dirty="0"/>
              <a:t>  </a:t>
            </a:r>
          </a:p>
          <a:p>
            <a:endParaRPr lang="en-US" dirty="0"/>
          </a:p>
        </p:txBody>
      </p:sp>
      <p:sp>
        <p:nvSpPr>
          <p:cNvPr id="4" name="Content Placeholder 3">
            <a:extLst>
              <a:ext uri="{FF2B5EF4-FFF2-40B4-BE49-F238E27FC236}">
                <a16:creationId xmlns:a16="http://schemas.microsoft.com/office/drawing/2014/main" id="{B58431A3-1714-6615-6B10-4DF92213799D}"/>
              </a:ext>
            </a:extLst>
          </p:cNvPr>
          <p:cNvSpPr>
            <a:spLocks noGrp="1"/>
          </p:cNvSpPr>
          <p:nvPr>
            <p:ph sz="half" idx="2"/>
          </p:nvPr>
        </p:nvSpPr>
        <p:spPr>
          <a:xfrm>
            <a:off x="5393635" y="1825625"/>
            <a:ext cx="5960165" cy="4351338"/>
          </a:xfrm>
        </p:spPr>
        <p:txBody>
          <a:bodyPr>
            <a:normAutofit fontScale="70000" lnSpcReduction="20000"/>
          </a:bodyPr>
          <a:lstStyle/>
          <a:p>
            <a:r>
              <a:rPr lang="en-US" dirty="0"/>
              <a:t>Sheryl Taylor, US NIST</a:t>
            </a:r>
          </a:p>
          <a:p>
            <a:r>
              <a:rPr lang="en-US" dirty="0"/>
              <a:t>Alexandra Hayes, AIRA</a:t>
            </a:r>
          </a:p>
          <a:p>
            <a:r>
              <a:rPr lang="en-US" dirty="0"/>
              <a:t>François </a:t>
            </a:r>
            <a:r>
              <a:rPr lang="en-US" dirty="0" err="1"/>
              <a:t>Kaag</a:t>
            </a:r>
            <a:r>
              <a:rPr lang="en-US" dirty="0"/>
              <a:t>, </a:t>
            </a:r>
            <a:r>
              <a:rPr lang="en-US" dirty="0" err="1"/>
              <a:t>Syadem</a:t>
            </a:r>
            <a:endParaRPr lang="en-US" dirty="0"/>
          </a:p>
          <a:p>
            <a:r>
              <a:rPr lang="en-US" dirty="0"/>
              <a:t>Joanna Hand, Ireland</a:t>
            </a:r>
          </a:p>
          <a:p>
            <a:r>
              <a:rPr lang="en-US" dirty="0"/>
              <a:t>Chrissy Miner, US CDC</a:t>
            </a:r>
          </a:p>
          <a:p>
            <a:r>
              <a:rPr lang="en-US" dirty="0"/>
              <a:t>Brittany Onye, US WA DOH</a:t>
            </a:r>
          </a:p>
          <a:p>
            <a:r>
              <a:rPr lang="en-US" dirty="0"/>
              <a:t>Barry Chesterman, NHS England</a:t>
            </a:r>
          </a:p>
          <a:p>
            <a:r>
              <a:rPr lang="en-US" dirty="0"/>
              <a:t>Bryant Karras, US WA DOH</a:t>
            </a:r>
          </a:p>
          <a:p>
            <a:r>
              <a:rPr lang="en-US" dirty="0"/>
              <a:t>Jeffrey Goggin, US RI DOH</a:t>
            </a:r>
          </a:p>
          <a:p>
            <a:r>
              <a:rPr lang="en-US" dirty="0"/>
              <a:t>Paloma Hawry, US CDC</a:t>
            </a:r>
          </a:p>
          <a:p>
            <a:r>
              <a:rPr lang="en-US" dirty="0" err="1"/>
              <a:t>Jussara</a:t>
            </a:r>
            <a:r>
              <a:rPr lang="en-US" dirty="0"/>
              <a:t> </a:t>
            </a:r>
            <a:r>
              <a:rPr lang="en-US" dirty="0" err="1"/>
              <a:t>Rotzsch</a:t>
            </a:r>
            <a:r>
              <a:rPr lang="en-US" dirty="0"/>
              <a:t>, Brazil</a:t>
            </a:r>
          </a:p>
          <a:p>
            <a:r>
              <a:rPr lang="en-US" dirty="0"/>
              <a:t>Tania De Castilhos, US MI </a:t>
            </a:r>
          </a:p>
          <a:p>
            <a:r>
              <a:rPr lang="en-US" dirty="0"/>
              <a:t>Rebecca </a:t>
            </a:r>
            <a:r>
              <a:rPr lang="en-US" dirty="0" err="1"/>
              <a:t>Sandveit</a:t>
            </a:r>
            <a:r>
              <a:rPr lang="en-US" dirty="0"/>
              <a:t>, AIRA</a:t>
            </a:r>
          </a:p>
          <a:p>
            <a:r>
              <a:rPr lang="en-US" dirty="0"/>
              <a:t>Salvador Alvarado, UMC</a:t>
            </a:r>
          </a:p>
          <a:p>
            <a:r>
              <a:rPr lang="en-US" dirty="0"/>
              <a:t>Beatriz de Faria </a:t>
            </a:r>
            <a:r>
              <a:rPr lang="en-US" dirty="0" err="1"/>
              <a:t>Leão</a:t>
            </a:r>
            <a:r>
              <a:rPr lang="en-US" dirty="0"/>
              <a:t>, Brazil</a:t>
            </a:r>
          </a:p>
          <a:p>
            <a:r>
              <a:rPr lang="en-US" dirty="0"/>
              <a:t>Ed Ballestero, US KY</a:t>
            </a:r>
          </a:p>
          <a:p>
            <a:endParaRPr lang="en-US" dirty="0"/>
          </a:p>
        </p:txBody>
      </p:sp>
      <p:sp>
        <p:nvSpPr>
          <p:cNvPr id="5" name="Rectangle: Top Corners One Rounded and One Snipped 4">
            <a:extLst>
              <a:ext uri="{FF2B5EF4-FFF2-40B4-BE49-F238E27FC236}">
                <a16:creationId xmlns:a16="http://schemas.microsoft.com/office/drawing/2014/main" id="{431D4EE2-D09E-5C2B-F48F-819690C1CDCF}"/>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26416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A79A2-AF5B-9354-EAFF-69315C4B32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0EED85-04F9-21B6-A57A-4173139BE2CD}"/>
              </a:ext>
            </a:extLst>
          </p:cNvPr>
          <p:cNvSpPr>
            <a:spLocks noGrp="1"/>
          </p:cNvSpPr>
          <p:nvPr>
            <p:ph type="title"/>
          </p:nvPr>
        </p:nvSpPr>
        <p:spPr/>
        <p:txBody>
          <a:bodyPr/>
          <a:lstStyle/>
          <a:p>
            <a:r>
              <a:rPr lang="en-US" dirty="0"/>
              <a:t>Roundtable Updates</a:t>
            </a:r>
          </a:p>
        </p:txBody>
      </p:sp>
      <p:sp>
        <p:nvSpPr>
          <p:cNvPr id="5" name="Text Placeholder 4">
            <a:extLst>
              <a:ext uri="{FF2B5EF4-FFF2-40B4-BE49-F238E27FC236}">
                <a16:creationId xmlns:a16="http://schemas.microsoft.com/office/drawing/2014/main" id="{50714162-4150-44C8-FE62-DB3BBA6FB9C8}"/>
              </a:ext>
            </a:extLst>
          </p:cNvPr>
          <p:cNvSpPr>
            <a:spLocks noGrp="1"/>
          </p:cNvSpPr>
          <p:nvPr>
            <p:ph type="body" idx="1"/>
          </p:nvPr>
        </p:nvSpPr>
        <p:spPr/>
        <p:txBody>
          <a:bodyPr/>
          <a:lstStyle/>
          <a:p>
            <a:endParaRPr lang="en-US" dirty="0"/>
          </a:p>
        </p:txBody>
      </p:sp>
      <p:sp>
        <p:nvSpPr>
          <p:cNvPr id="2" name="Rectangle: Top Corners One Rounded and One Snipped 1">
            <a:extLst>
              <a:ext uri="{FF2B5EF4-FFF2-40B4-BE49-F238E27FC236}">
                <a16:creationId xmlns:a16="http://schemas.microsoft.com/office/drawing/2014/main" id="{45C4EF02-E43D-40A2-9F6C-9A506DA3B560}"/>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21362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A7E36-6457-BD13-D413-97B4478F3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989C9-25D1-4FE7-4A40-A474070C82CC}"/>
              </a:ext>
            </a:extLst>
          </p:cNvPr>
          <p:cNvSpPr>
            <a:spLocks noGrp="1"/>
          </p:cNvSpPr>
          <p:nvPr>
            <p:ph type="title"/>
          </p:nvPr>
        </p:nvSpPr>
        <p:spPr/>
        <p:txBody>
          <a:bodyPr/>
          <a:lstStyle/>
          <a:p>
            <a:r>
              <a:rPr lang="en-US" dirty="0"/>
              <a:t>Roundtable Updates</a:t>
            </a:r>
          </a:p>
        </p:txBody>
      </p:sp>
      <p:sp>
        <p:nvSpPr>
          <p:cNvPr id="3" name="Content Placeholder 2">
            <a:extLst>
              <a:ext uri="{FF2B5EF4-FFF2-40B4-BE49-F238E27FC236}">
                <a16:creationId xmlns:a16="http://schemas.microsoft.com/office/drawing/2014/main" id="{DB49BED4-10B5-C29F-D3CE-17785A79A438}"/>
              </a:ext>
            </a:extLst>
          </p:cNvPr>
          <p:cNvSpPr>
            <a:spLocks noGrp="1"/>
          </p:cNvSpPr>
          <p:nvPr>
            <p:ph idx="1"/>
          </p:nvPr>
        </p:nvSpPr>
        <p:spPr/>
        <p:txBody>
          <a:bodyPr>
            <a:normAutofit/>
          </a:bodyPr>
          <a:lstStyle/>
          <a:p>
            <a:r>
              <a:rPr lang="en-US" dirty="0"/>
              <a:t>Brazil</a:t>
            </a:r>
          </a:p>
          <a:p>
            <a:pPr lvl="1"/>
            <a:r>
              <a:rPr lang="en-US" dirty="0"/>
              <a:t>Working with SNOMED-CT on GPS codes</a:t>
            </a:r>
          </a:p>
          <a:p>
            <a:pPr lvl="1"/>
            <a:endParaRPr lang="en-US" dirty="0"/>
          </a:p>
        </p:txBody>
      </p:sp>
      <p:sp>
        <p:nvSpPr>
          <p:cNvPr id="4" name="Rectangle: Top Corners One Rounded and One Snipped 3">
            <a:extLst>
              <a:ext uri="{FF2B5EF4-FFF2-40B4-BE49-F238E27FC236}">
                <a16:creationId xmlns:a16="http://schemas.microsoft.com/office/drawing/2014/main" id="{0E655619-1AFF-264B-81E1-B41515EC9EA2}"/>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120237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BCBBEA-6BDC-4186-46A2-872BE8F11C1B}"/>
              </a:ext>
            </a:extLst>
          </p:cNvPr>
          <p:cNvSpPr>
            <a:spLocks noGrp="1"/>
          </p:cNvSpPr>
          <p:nvPr>
            <p:ph type="title"/>
          </p:nvPr>
        </p:nvSpPr>
        <p:spPr/>
        <p:txBody>
          <a:bodyPr/>
          <a:lstStyle/>
          <a:p>
            <a:r>
              <a:rPr lang="en-US" dirty="0"/>
              <a:t>Country and Project Outreach</a:t>
            </a:r>
          </a:p>
        </p:txBody>
      </p:sp>
      <p:sp>
        <p:nvSpPr>
          <p:cNvPr id="5" name="Text Placeholder 4">
            <a:extLst>
              <a:ext uri="{FF2B5EF4-FFF2-40B4-BE49-F238E27FC236}">
                <a16:creationId xmlns:a16="http://schemas.microsoft.com/office/drawing/2014/main" id="{C7683DA3-81ED-7CFE-9000-BE387EED64CF}"/>
              </a:ext>
            </a:extLst>
          </p:cNvPr>
          <p:cNvSpPr>
            <a:spLocks noGrp="1"/>
          </p:cNvSpPr>
          <p:nvPr>
            <p:ph type="body" idx="1"/>
          </p:nvPr>
        </p:nvSpPr>
        <p:spPr/>
        <p:txBody>
          <a:bodyPr/>
          <a:lstStyle/>
          <a:p>
            <a:r>
              <a:rPr lang="en-US" dirty="0"/>
              <a:t>Nathan Bunker, AIRA</a:t>
            </a:r>
          </a:p>
        </p:txBody>
      </p:sp>
    </p:spTree>
    <p:extLst>
      <p:ext uri="{BB962C8B-B14F-4D97-AF65-F5344CB8AC3E}">
        <p14:creationId xmlns:p14="http://schemas.microsoft.com/office/powerpoint/2010/main" val="72270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AC7A3C-1E6F-97AB-69DC-826B12A11B67}"/>
              </a:ext>
            </a:extLst>
          </p:cNvPr>
          <p:cNvSpPr>
            <a:spLocks noGrp="1"/>
          </p:cNvSpPr>
          <p:nvPr>
            <p:ph type="title"/>
          </p:nvPr>
        </p:nvSpPr>
        <p:spPr/>
        <p:txBody>
          <a:bodyPr/>
          <a:lstStyle/>
          <a:p>
            <a:r>
              <a:rPr lang="en-US" dirty="0"/>
              <a:t>Country and Project Outreach</a:t>
            </a:r>
          </a:p>
        </p:txBody>
      </p:sp>
      <p:sp>
        <p:nvSpPr>
          <p:cNvPr id="7" name="Content Placeholder 6">
            <a:extLst>
              <a:ext uri="{FF2B5EF4-FFF2-40B4-BE49-F238E27FC236}">
                <a16:creationId xmlns:a16="http://schemas.microsoft.com/office/drawing/2014/main" id="{2DDF725A-E752-F162-6A21-29D3543051E8}"/>
              </a:ext>
            </a:extLst>
          </p:cNvPr>
          <p:cNvSpPr>
            <a:spLocks noGrp="1"/>
          </p:cNvSpPr>
          <p:nvPr>
            <p:ph sz="half" idx="1"/>
          </p:nvPr>
        </p:nvSpPr>
        <p:spPr/>
        <p:txBody>
          <a:bodyPr/>
          <a:lstStyle/>
          <a:p>
            <a:r>
              <a:rPr lang="en-US" dirty="0"/>
              <a:t>Country Contact List</a:t>
            </a:r>
          </a:p>
          <a:p>
            <a:pPr lvl="1"/>
            <a:r>
              <a:rPr lang="en-US" dirty="0"/>
              <a:t>Netherlands</a:t>
            </a:r>
          </a:p>
          <a:p>
            <a:pPr lvl="1"/>
            <a:r>
              <a:rPr lang="en-US" dirty="0"/>
              <a:t>England</a:t>
            </a:r>
          </a:p>
          <a:p>
            <a:pPr lvl="1"/>
            <a:r>
              <a:rPr lang="en-US" dirty="0"/>
              <a:t>Mexico</a:t>
            </a:r>
          </a:p>
          <a:p>
            <a:pPr lvl="1"/>
            <a:r>
              <a:rPr lang="en-US" dirty="0"/>
              <a:t>Belgium</a:t>
            </a:r>
          </a:p>
          <a:p>
            <a:pPr lvl="1"/>
            <a:r>
              <a:rPr lang="en-US" dirty="0"/>
              <a:t>Ireland</a:t>
            </a:r>
          </a:p>
          <a:p>
            <a:pPr lvl="1"/>
            <a:r>
              <a:rPr lang="en-US" dirty="0"/>
              <a:t>Brazil</a:t>
            </a:r>
          </a:p>
          <a:p>
            <a:pPr lvl="1"/>
            <a:r>
              <a:rPr lang="en-US" dirty="0"/>
              <a:t>Canada</a:t>
            </a:r>
          </a:p>
          <a:p>
            <a:pPr lvl="1"/>
            <a:r>
              <a:rPr lang="en-US" dirty="0"/>
              <a:t>United States</a:t>
            </a:r>
          </a:p>
        </p:txBody>
      </p:sp>
      <p:sp>
        <p:nvSpPr>
          <p:cNvPr id="8" name="Content Placeholder 7">
            <a:extLst>
              <a:ext uri="{FF2B5EF4-FFF2-40B4-BE49-F238E27FC236}">
                <a16:creationId xmlns:a16="http://schemas.microsoft.com/office/drawing/2014/main" id="{D4DA88AD-FF64-BE69-F3F3-489E9C43E170}"/>
              </a:ext>
            </a:extLst>
          </p:cNvPr>
          <p:cNvSpPr>
            <a:spLocks noGrp="1"/>
          </p:cNvSpPr>
          <p:nvPr>
            <p:ph sz="half" idx="2"/>
          </p:nvPr>
        </p:nvSpPr>
        <p:spPr/>
        <p:txBody>
          <a:bodyPr/>
          <a:lstStyle/>
          <a:p>
            <a:r>
              <a:rPr lang="en-US" dirty="0"/>
              <a:t>Organization Contact List</a:t>
            </a:r>
          </a:p>
          <a:p>
            <a:pPr lvl="1"/>
            <a:r>
              <a:rPr lang="en-US" dirty="0"/>
              <a:t>SNOMED</a:t>
            </a:r>
          </a:p>
          <a:p>
            <a:pPr lvl="1"/>
            <a:r>
              <a:rPr lang="en-US" dirty="0"/>
              <a:t>WHO</a:t>
            </a:r>
          </a:p>
          <a:p>
            <a:pPr lvl="1"/>
            <a:r>
              <a:rPr lang="en-US" dirty="0"/>
              <a:t>WHO UMC</a:t>
            </a:r>
          </a:p>
          <a:p>
            <a:pPr lvl="1"/>
            <a:r>
              <a:rPr lang="en-US" dirty="0"/>
              <a:t>PAHO</a:t>
            </a:r>
          </a:p>
          <a:p>
            <a:pPr lvl="1"/>
            <a:r>
              <a:rPr lang="en-US" dirty="0"/>
              <a:t>PATH</a:t>
            </a:r>
          </a:p>
        </p:txBody>
      </p:sp>
    </p:spTree>
    <p:extLst>
      <p:ext uri="{BB962C8B-B14F-4D97-AF65-F5344CB8AC3E}">
        <p14:creationId xmlns:p14="http://schemas.microsoft.com/office/powerpoint/2010/main" val="36085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6CFF9F-D6BB-6766-E54E-E424CFD7FBFC}"/>
              </a:ext>
            </a:extLst>
          </p:cNvPr>
          <p:cNvSpPr>
            <a:spLocks noGrp="1"/>
          </p:cNvSpPr>
          <p:nvPr>
            <p:ph type="title"/>
          </p:nvPr>
        </p:nvSpPr>
        <p:spPr/>
        <p:txBody>
          <a:bodyPr/>
          <a:lstStyle/>
          <a:p>
            <a:r>
              <a:rPr lang="en-US" dirty="0"/>
              <a:t>Outreach Plan for 2025</a:t>
            </a:r>
          </a:p>
        </p:txBody>
      </p:sp>
      <p:graphicFrame>
        <p:nvGraphicFramePr>
          <p:cNvPr id="7" name="Content Placeholder 6">
            <a:extLst>
              <a:ext uri="{FF2B5EF4-FFF2-40B4-BE49-F238E27FC236}">
                <a16:creationId xmlns:a16="http://schemas.microsoft.com/office/drawing/2014/main" id="{0EE70724-B845-93E6-89BF-BBC109736F04}"/>
              </a:ext>
            </a:extLst>
          </p:cNvPr>
          <p:cNvGraphicFramePr>
            <a:graphicFrameLocks noGrp="1"/>
          </p:cNvGraphicFramePr>
          <p:nvPr>
            <p:ph idx="1"/>
            <p:extLst>
              <p:ext uri="{D42A27DB-BD31-4B8C-83A1-F6EECF244321}">
                <p14:modId xmlns:p14="http://schemas.microsoft.com/office/powerpoint/2010/main" val="3454675446"/>
              </p:ext>
            </p:extLst>
          </p:nvPr>
        </p:nvGraphicFramePr>
        <p:xfrm>
          <a:off x="838200" y="15208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46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3B98-D0C9-DDDD-326A-553CCD314EB8}"/>
              </a:ext>
            </a:extLst>
          </p:cNvPr>
          <p:cNvSpPr>
            <a:spLocks noGrp="1"/>
          </p:cNvSpPr>
          <p:nvPr>
            <p:ph type="title"/>
          </p:nvPr>
        </p:nvSpPr>
        <p:spPr/>
        <p:txBody>
          <a:bodyPr/>
          <a:lstStyle/>
          <a:p>
            <a:r>
              <a:rPr lang="en-US" dirty="0"/>
              <a:t>Partners &amp; Funding</a:t>
            </a:r>
          </a:p>
        </p:txBody>
      </p:sp>
      <p:sp>
        <p:nvSpPr>
          <p:cNvPr id="3" name="Content Placeholder 2">
            <a:extLst>
              <a:ext uri="{FF2B5EF4-FFF2-40B4-BE49-F238E27FC236}">
                <a16:creationId xmlns:a16="http://schemas.microsoft.com/office/drawing/2014/main" id="{A77CC968-8398-0D4A-CA50-BB06DB4C43FC}"/>
              </a:ext>
            </a:extLst>
          </p:cNvPr>
          <p:cNvSpPr>
            <a:spLocks noGrp="1"/>
          </p:cNvSpPr>
          <p:nvPr>
            <p:ph idx="1"/>
          </p:nvPr>
        </p:nvSpPr>
        <p:spPr/>
        <p:txBody>
          <a:bodyPr/>
          <a:lstStyle/>
          <a:p>
            <a:r>
              <a:rPr lang="en-US" dirty="0"/>
              <a:t>Key Activities</a:t>
            </a:r>
          </a:p>
          <a:p>
            <a:pPr lvl="1"/>
            <a:r>
              <a:rPr lang="en-US" dirty="0"/>
              <a:t>Plan Bordeaux May 2025</a:t>
            </a:r>
          </a:p>
          <a:p>
            <a:endParaRPr lang="en-US" dirty="0"/>
          </a:p>
        </p:txBody>
      </p:sp>
      <p:graphicFrame>
        <p:nvGraphicFramePr>
          <p:cNvPr id="4" name="Content Placeholder 6">
            <a:extLst>
              <a:ext uri="{FF2B5EF4-FFF2-40B4-BE49-F238E27FC236}">
                <a16:creationId xmlns:a16="http://schemas.microsoft.com/office/drawing/2014/main" id="{A69AEFE2-6E88-13C2-9FB3-0527C33632EE}"/>
              </a:ext>
            </a:extLst>
          </p:cNvPr>
          <p:cNvGraphicFramePr>
            <a:graphicFrameLocks/>
          </p:cNvGraphicFramePr>
          <p:nvPr>
            <p:extLst>
              <p:ext uri="{D42A27DB-BD31-4B8C-83A1-F6EECF244321}">
                <p14:modId xmlns:p14="http://schemas.microsoft.com/office/powerpoint/2010/main" val="157473712"/>
              </p:ext>
            </p:extLst>
          </p:nvPr>
        </p:nvGraphicFramePr>
        <p:xfrm>
          <a:off x="7601857" y="152400"/>
          <a:ext cx="4430486" cy="2853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426225"/>
      </p:ext>
    </p:extLst>
  </p:cSld>
  <p:clrMapOvr>
    <a:masterClrMapping/>
  </p:clrMapOvr>
</p:sld>
</file>

<file path=ppt/theme/theme1.xml><?xml version="1.0" encoding="utf-8"?>
<a:theme xmlns:a="http://schemas.openxmlformats.org/drawingml/2006/main" name="White &amp; Blue">
  <a:themeElements>
    <a:clrScheme name="AIRA Color Palette 1">
      <a:dk1>
        <a:sysClr val="windowText" lastClr="000000"/>
      </a:dk1>
      <a:lt1>
        <a:sysClr val="window" lastClr="FFFFFF"/>
      </a:lt1>
      <a:dk2>
        <a:srgbClr val="1C3C50"/>
      </a:dk2>
      <a:lt2>
        <a:srgbClr val="CCCCCB"/>
      </a:lt2>
      <a:accent1>
        <a:srgbClr val="629F44"/>
      </a:accent1>
      <a:accent2>
        <a:srgbClr val="1C3C50"/>
      </a:accent2>
      <a:accent3>
        <a:srgbClr val="8098A4"/>
      </a:accent3>
      <a:accent4>
        <a:srgbClr val="C9E2CA"/>
      </a:accent4>
      <a:accent5>
        <a:srgbClr val="ECBC0A"/>
      </a:accent5>
      <a:accent6>
        <a:srgbClr val="CCCCCB"/>
      </a:accent6>
      <a:hlink>
        <a:srgbClr val="1C3C50"/>
      </a:hlink>
      <a:folHlink>
        <a:srgbClr val="6F6E70"/>
      </a:folHlink>
    </a:clrScheme>
    <a:fontScheme name="AIRA Main">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mp; Green">
  <a:themeElements>
    <a:clrScheme name="AIRA Color Palette 1">
      <a:dk1>
        <a:sysClr val="windowText" lastClr="000000"/>
      </a:dk1>
      <a:lt1>
        <a:sysClr val="window" lastClr="FFFFFF"/>
      </a:lt1>
      <a:dk2>
        <a:srgbClr val="1C3C50"/>
      </a:dk2>
      <a:lt2>
        <a:srgbClr val="CCCCCB"/>
      </a:lt2>
      <a:accent1>
        <a:srgbClr val="629F44"/>
      </a:accent1>
      <a:accent2>
        <a:srgbClr val="1C3C50"/>
      </a:accent2>
      <a:accent3>
        <a:srgbClr val="8098A4"/>
      </a:accent3>
      <a:accent4>
        <a:srgbClr val="C9E2CA"/>
      </a:accent4>
      <a:accent5>
        <a:srgbClr val="ECBC0A"/>
      </a:accent5>
      <a:accent6>
        <a:srgbClr val="CCCCCB"/>
      </a:accent6>
      <a:hlink>
        <a:srgbClr val="1C3C50"/>
      </a:hlink>
      <a:folHlink>
        <a:srgbClr val="6F6E70"/>
      </a:folHlink>
    </a:clrScheme>
    <a:fontScheme name="AIRA Main">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AIRA 1">
      <a:dk1>
        <a:sysClr val="windowText" lastClr="000000"/>
      </a:dk1>
      <a:lt1>
        <a:sysClr val="window" lastClr="FFFFFF"/>
      </a:lt1>
      <a:dk2>
        <a:srgbClr val="1C3C50"/>
      </a:dk2>
      <a:lt2>
        <a:srgbClr val="CCCCCB"/>
      </a:lt2>
      <a:accent1>
        <a:srgbClr val="629F44"/>
      </a:accent1>
      <a:accent2>
        <a:srgbClr val="1C3C50"/>
      </a:accent2>
      <a:accent3>
        <a:srgbClr val="8098A4"/>
      </a:accent3>
      <a:accent4>
        <a:srgbClr val="C9E2CA"/>
      </a:accent4>
      <a:accent5>
        <a:srgbClr val="ECBC0A"/>
      </a:accent5>
      <a:accent6>
        <a:srgbClr val="F2F2F2"/>
      </a:accent6>
      <a:hlink>
        <a:srgbClr val="629F44"/>
      </a:hlink>
      <a:folHlink>
        <a:srgbClr val="629F44"/>
      </a:folHlink>
    </a:clrScheme>
    <a:fontScheme name="AIRA Fonts">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AIRA Main Style">
      <a:dk1>
        <a:sysClr val="windowText" lastClr="000000"/>
      </a:dk1>
      <a:lt1>
        <a:sysClr val="window" lastClr="FFFFFF"/>
      </a:lt1>
      <a:dk2>
        <a:srgbClr val="1C3C50"/>
      </a:dk2>
      <a:lt2>
        <a:srgbClr val="CCCCCB"/>
      </a:lt2>
      <a:accent1>
        <a:srgbClr val="629F44"/>
      </a:accent1>
      <a:accent2>
        <a:srgbClr val="1C3C50"/>
      </a:accent2>
      <a:accent3>
        <a:srgbClr val="8098A4"/>
      </a:accent3>
      <a:accent4>
        <a:srgbClr val="C9E2CA"/>
      </a:accent4>
      <a:accent5>
        <a:srgbClr val="ECBC0A"/>
      </a:accent5>
      <a:accent6>
        <a:srgbClr val="F2F2F2"/>
      </a:accent6>
      <a:hlink>
        <a:srgbClr val="629F44"/>
      </a:hlink>
      <a:folHlink>
        <a:srgbClr val="629F44"/>
      </a:folHlink>
    </a:clrScheme>
    <a:fontScheme name="AIRA Main Style">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E3AF7736-6FA2-456B-8671-7F86E75B7F3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7247</TotalTime>
  <Words>1114</Words>
  <Application>Microsoft Office PowerPoint</Application>
  <PresentationFormat>Widescreen</PresentationFormat>
  <Paragraphs>247</Paragraphs>
  <Slides>27</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27</vt:i4>
      </vt:variant>
    </vt:vector>
  </HeadingPairs>
  <TitlesOfParts>
    <vt:vector size="39" baseType="lpstr">
      <vt:lpstr>Wingdings</vt:lpstr>
      <vt:lpstr>Arial</vt:lpstr>
      <vt:lpstr>Open Sans</vt:lpstr>
      <vt:lpstr>Verdana</vt:lpstr>
      <vt:lpstr>Segoe UI</vt:lpstr>
      <vt:lpstr>Calibri</vt:lpstr>
      <vt:lpstr>Open Sans Light</vt:lpstr>
      <vt:lpstr>White &amp; Blue</vt:lpstr>
      <vt:lpstr>White &amp; Green</vt:lpstr>
      <vt:lpstr>Custom Design</vt:lpstr>
      <vt:lpstr>1_Custom Design</vt:lpstr>
      <vt:lpstr>Rijkshuisstijl Robijnrood</vt:lpstr>
      <vt:lpstr>International Vaccine Codes</vt:lpstr>
      <vt:lpstr>Agenda</vt:lpstr>
      <vt:lpstr>Introductions</vt:lpstr>
      <vt:lpstr>Roundtable Updates</vt:lpstr>
      <vt:lpstr>Roundtable Updates</vt:lpstr>
      <vt:lpstr>Country and Project Outreach</vt:lpstr>
      <vt:lpstr>Country and Project Outreach</vt:lpstr>
      <vt:lpstr>Outreach Plan for 2025</vt:lpstr>
      <vt:lpstr>Partners &amp; Funding</vt:lpstr>
      <vt:lpstr>Training &amp; Education</vt:lpstr>
      <vt:lpstr>Codes &amp; Tools</vt:lpstr>
      <vt:lpstr>Outreach &amp; Community</vt:lpstr>
      <vt:lpstr>Which are you most interested in?</vt:lpstr>
      <vt:lpstr>Country and Project Contacts</vt:lpstr>
      <vt:lpstr>Country and Project Contacts</vt:lpstr>
      <vt:lpstr>Point of Contact</vt:lpstr>
      <vt:lpstr>International Liaison</vt:lpstr>
      <vt:lpstr>Cochair</vt:lpstr>
      <vt:lpstr>Bordeaux 2025</vt:lpstr>
      <vt:lpstr>Bordeaux – May 9, 2025</vt:lpstr>
      <vt:lpstr>Agenda Planning</vt:lpstr>
      <vt:lpstr>Who is attending?</vt:lpstr>
      <vt:lpstr>Next Steps</vt:lpstr>
      <vt:lpstr>IVC en Español</vt:lpstr>
      <vt:lpstr>IVC en Español</vt:lpstr>
      <vt:lpstr>How Can We Quantify the Impact?</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Coyle</dc:creator>
  <cp:lastModifiedBy>Nathan Bunker</cp:lastModifiedBy>
  <cp:revision>81</cp:revision>
  <dcterms:created xsi:type="dcterms:W3CDTF">2018-02-21T21:22:59Z</dcterms:created>
  <dcterms:modified xsi:type="dcterms:W3CDTF">2025-02-04T13:34:19Z</dcterms:modified>
</cp:coreProperties>
</file>