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3460" r:id="rId3"/>
    <p:sldId id="257" r:id="rId4"/>
    <p:sldId id="3459" r:id="rId5"/>
    <p:sldId id="363" r:id="rId6"/>
    <p:sldId id="404" r:id="rId7"/>
    <p:sldId id="405" r:id="rId8"/>
    <p:sldId id="406" r:id="rId9"/>
    <p:sldId id="407" r:id="rId10"/>
    <p:sldId id="3467" r:id="rId11"/>
    <p:sldId id="401" r:id="rId12"/>
    <p:sldId id="408" r:id="rId13"/>
    <p:sldId id="409" r:id="rId14"/>
    <p:sldId id="410" r:id="rId15"/>
    <p:sldId id="411" r:id="rId16"/>
    <p:sldId id="412" r:id="rId17"/>
    <p:sldId id="3468" r:id="rId18"/>
    <p:sldId id="366" r:id="rId19"/>
    <p:sldId id="414" r:id="rId20"/>
    <p:sldId id="415" r:id="rId21"/>
    <p:sldId id="416" r:id="rId22"/>
    <p:sldId id="417" r:id="rId23"/>
    <p:sldId id="3469" r:id="rId24"/>
    <p:sldId id="413" r:id="rId25"/>
    <p:sldId id="418" r:id="rId26"/>
    <p:sldId id="419" r:id="rId27"/>
    <p:sldId id="3470" r:id="rId28"/>
    <p:sldId id="420" r:id="rId29"/>
    <p:sldId id="421" r:id="rId30"/>
    <p:sldId id="422" r:id="rId31"/>
    <p:sldId id="423" r:id="rId32"/>
    <p:sldId id="424" r:id="rId33"/>
    <p:sldId id="425" r:id="rId34"/>
    <p:sldId id="3471" r:id="rId35"/>
    <p:sldId id="312" r:id="rId36"/>
    <p:sldId id="311" r:id="rId37"/>
    <p:sldId id="313" r:id="rId38"/>
    <p:sldId id="314" r:id="rId39"/>
    <p:sldId id="315" r:id="rId40"/>
    <p:sldId id="316" r:id="rId41"/>
    <p:sldId id="317" r:id="rId42"/>
    <p:sldId id="318" r:id="rId43"/>
    <p:sldId id="3478" r:id="rId44"/>
    <p:sldId id="319" r:id="rId45"/>
    <p:sldId id="3479" r:id="rId46"/>
    <p:sldId id="358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2EC916-17D3-A56F-09F2-A83B0C1DE6C9}" name="Nathan Bunker" initials="NB" userId="S::nbunker@immregistries.org::3a818436-2ac6-41ce-ab68-359f70705be3" providerId="AD"/>
  <p188:author id="{BA70ED78-5BE3-0EAD-8BBE-A5D4B0A8FD85}" name="Arias, Alejandra" initials="AA" userId="S::Alejandra.Arias@ct.gov::117c8a20-8a0f-436d-adf4-3303ac9021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3B452"/>
    <a:srgbClr val="028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58"/>
  </p:normalViewPr>
  <p:slideViewPr>
    <p:cSldViewPr snapToGrid="0">
      <p:cViewPr varScale="1">
        <p:scale>
          <a:sx n="88" d="100"/>
          <a:sy n="88" d="100"/>
        </p:scale>
        <p:origin x="114" y="26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6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A1DB1-88E3-449B-92AE-C65B20831A6A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DD5B7E20-96B3-40E6-96B6-189794F7E35B}">
      <dgm:prSet phldrT="[Text]"/>
      <dgm:spPr/>
      <dgm:t>
        <a:bodyPr/>
        <a:lstStyle/>
        <a:p>
          <a:r>
            <a:rPr lang="en-US"/>
            <a:t>Technical Core</a:t>
          </a:r>
        </a:p>
      </dgm:t>
    </dgm:pt>
    <dgm:pt modelId="{6B3B2CAE-E8A1-44E7-8FAA-ACDC6B30DCC1}" type="parTrans" cxnId="{2CED90DE-4666-40ED-B9EC-0C86AE8774D6}">
      <dgm:prSet/>
      <dgm:spPr/>
      <dgm:t>
        <a:bodyPr/>
        <a:lstStyle/>
        <a:p>
          <a:endParaRPr lang="en-US"/>
        </a:p>
      </dgm:t>
    </dgm:pt>
    <dgm:pt modelId="{E6E05D4F-C344-4699-A873-8CAD7018072E}" type="sibTrans" cxnId="{2CED90DE-4666-40ED-B9EC-0C86AE8774D6}">
      <dgm:prSet/>
      <dgm:spPr/>
      <dgm:t>
        <a:bodyPr/>
        <a:lstStyle/>
        <a:p>
          <a:endParaRPr lang="en-US"/>
        </a:p>
      </dgm:t>
    </dgm:pt>
    <dgm:pt modelId="{FC637D29-0FBD-426C-8CF7-4800438F5A04}">
      <dgm:prSet phldrT="[Text]"/>
      <dgm:spPr/>
      <dgm:t>
        <a:bodyPr/>
        <a:lstStyle/>
        <a:p>
          <a:r>
            <a:rPr lang="en-US"/>
            <a:t>Community That Shares</a:t>
          </a:r>
        </a:p>
      </dgm:t>
    </dgm:pt>
    <dgm:pt modelId="{454EB845-2F39-46C5-98A8-AB69DD4E1DD0}" type="parTrans" cxnId="{5DE386A0-5EDA-4897-9A69-2D23B2BC8364}">
      <dgm:prSet/>
      <dgm:spPr/>
      <dgm:t>
        <a:bodyPr/>
        <a:lstStyle/>
        <a:p>
          <a:endParaRPr lang="en-US"/>
        </a:p>
      </dgm:t>
    </dgm:pt>
    <dgm:pt modelId="{63B4C16F-67EF-4F70-8861-E225056797A7}" type="sibTrans" cxnId="{5DE386A0-5EDA-4897-9A69-2D23B2BC8364}">
      <dgm:prSet/>
      <dgm:spPr/>
      <dgm:t>
        <a:bodyPr/>
        <a:lstStyle/>
        <a:p>
          <a:endParaRPr lang="en-US"/>
        </a:p>
      </dgm:t>
    </dgm:pt>
    <dgm:pt modelId="{5EF04A0E-1267-4856-831B-5DC3EF171E14}">
      <dgm:prSet phldrT="[Text]"/>
      <dgm:spPr/>
      <dgm:t>
        <a:bodyPr/>
        <a:lstStyle/>
        <a:p>
          <a:r>
            <a:rPr lang="en-US"/>
            <a:t>Funding with a Focus</a:t>
          </a:r>
        </a:p>
      </dgm:t>
    </dgm:pt>
    <dgm:pt modelId="{B3523B9D-19A3-4BC4-87AC-7968FADB0497}" type="parTrans" cxnId="{1E5D388D-0C4D-441C-A9A1-21CE90919FEB}">
      <dgm:prSet/>
      <dgm:spPr/>
      <dgm:t>
        <a:bodyPr/>
        <a:lstStyle/>
        <a:p>
          <a:endParaRPr lang="en-US"/>
        </a:p>
      </dgm:t>
    </dgm:pt>
    <dgm:pt modelId="{902D18D1-8CB6-4920-8627-663138B3FF99}" type="sibTrans" cxnId="{1E5D388D-0C4D-441C-A9A1-21CE90919FEB}">
      <dgm:prSet/>
      <dgm:spPr/>
      <dgm:t>
        <a:bodyPr/>
        <a:lstStyle/>
        <a:p>
          <a:endParaRPr lang="en-US"/>
        </a:p>
      </dgm:t>
    </dgm:pt>
    <dgm:pt modelId="{1F59281D-BCE7-4A65-AE5C-B242B10DE539}" type="pres">
      <dgm:prSet presAssocID="{85AA1DB1-88E3-449B-92AE-C65B20831A6A}" presName="Name0" presStyleCnt="0">
        <dgm:presLayoutVars>
          <dgm:dir/>
          <dgm:resizeHandles val="exact"/>
        </dgm:presLayoutVars>
      </dgm:prSet>
      <dgm:spPr/>
    </dgm:pt>
    <dgm:pt modelId="{0B4971D4-0659-4239-9F27-79D0C997F6C0}" type="pres">
      <dgm:prSet presAssocID="{85AA1DB1-88E3-449B-92AE-C65B20831A6A}" presName="fgShape" presStyleLbl="fgShp" presStyleIdx="0" presStyleCnt="1"/>
      <dgm:spPr/>
    </dgm:pt>
    <dgm:pt modelId="{3DB41B2E-7D30-4BD6-8928-D80328DB0F7F}" type="pres">
      <dgm:prSet presAssocID="{85AA1DB1-88E3-449B-92AE-C65B20831A6A}" presName="linComp" presStyleCnt="0"/>
      <dgm:spPr/>
    </dgm:pt>
    <dgm:pt modelId="{B991B057-F369-4211-87C5-A8FEEE0C675C}" type="pres">
      <dgm:prSet presAssocID="{DD5B7E20-96B3-40E6-96B6-189794F7E35B}" presName="compNode" presStyleCnt="0"/>
      <dgm:spPr/>
    </dgm:pt>
    <dgm:pt modelId="{572460BD-F9ED-460A-96DC-ADF3634B9DF0}" type="pres">
      <dgm:prSet presAssocID="{DD5B7E20-96B3-40E6-96B6-189794F7E35B}" presName="bkgdShape" presStyleLbl="node1" presStyleIdx="0" presStyleCnt="3"/>
      <dgm:spPr/>
    </dgm:pt>
    <dgm:pt modelId="{CE921017-F092-46C3-AEFF-F3E2E299C91C}" type="pres">
      <dgm:prSet presAssocID="{DD5B7E20-96B3-40E6-96B6-189794F7E35B}" presName="nodeTx" presStyleLbl="node1" presStyleIdx="0" presStyleCnt="3">
        <dgm:presLayoutVars>
          <dgm:bulletEnabled val="1"/>
        </dgm:presLayoutVars>
      </dgm:prSet>
      <dgm:spPr/>
    </dgm:pt>
    <dgm:pt modelId="{C27973E2-E095-4421-A303-BCCF246430C0}" type="pres">
      <dgm:prSet presAssocID="{DD5B7E20-96B3-40E6-96B6-189794F7E35B}" presName="invisiNode" presStyleLbl="node1" presStyleIdx="0" presStyleCnt="3"/>
      <dgm:spPr/>
    </dgm:pt>
    <dgm:pt modelId="{FC75ACEB-5D56-4C8C-9775-64F0DDFAA5BC}" type="pres">
      <dgm:prSet presAssocID="{DD5B7E20-96B3-40E6-96B6-189794F7E35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66E0E-1F95-42A6-B45C-93E2C5DAD452}" type="pres">
      <dgm:prSet presAssocID="{E6E05D4F-C344-4699-A873-8CAD7018072E}" presName="sibTrans" presStyleLbl="sibTrans2D1" presStyleIdx="0" presStyleCnt="0"/>
      <dgm:spPr/>
    </dgm:pt>
    <dgm:pt modelId="{4B4ECBE8-343C-48E6-8793-DF0369B438FD}" type="pres">
      <dgm:prSet presAssocID="{FC637D29-0FBD-426C-8CF7-4800438F5A04}" presName="compNode" presStyleCnt="0"/>
      <dgm:spPr/>
    </dgm:pt>
    <dgm:pt modelId="{10D95709-A8A6-4708-97B7-6043C5E63545}" type="pres">
      <dgm:prSet presAssocID="{FC637D29-0FBD-426C-8CF7-4800438F5A04}" presName="bkgdShape" presStyleLbl="node1" presStyleIdx="1" presStyleCnt="3"/>
      <dgm:spPr/>
    </dgm:pt>
    <dgm:pt modelId="{B4E48FBF-97F3-458A-967F-494808924816}" type="pres">
      <dgm:prSet presAssocID="{FC637D29-0FBD-426C-8CF7-4800438F5A04}" presName="nodeTx" presStyleLbl="node1" presStyleIdx="1" presStyleCnt="3">
        <dgm:presLayoutVars>
          <dgm:bulletEnabled val="1"/>
        </dgm:presLayoutVars>
      </dgm:prSet>
      <dgm:spPr/>
    </dgm:pt>
    <dgm:pt modelId="{039E24E8-3E11-471C-B6D7-CE9D55E7E57F}" type="pres">
      <dgm:prSet presAssocID="{FC637D29-0FBD-426C-8CF7-4800438F5A04}" presName="invisiNode" presStyleLbl="node1" presStyleIdx="1" presStyleCnt="3"/>
      <dgm:spPr/>
    </dgm:pt>
    <dgm:pt modelId="{7C375A6E-BDC7-43FA-A76A-209D1FEF2683}" type="pres">
      <dgm:prSet presAssocID="{FC637D29-0FBD-426C-8CF7-4800438F5A04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4078464-5FB8-4AC1-87C7-5FDE32D2B7E1}" type="pres">
      <dgm:prSet presAssocID="{63B4C16F-67EF-4F70-8861-E225056797A7}" presName="sibTrans" presStyleLbl="sibTrans2D1" presStyleIdx="0" presStyleCnt="0"/>
      <dgm:spPr/>
    </dgm:pt>
    <dgm:pt modelId="{591F2489-7179-49E0-A60A-4829C01D54C7}" type="pres">
      <dgm:prSet presAssocID="{5EF04A0E-1267-4856-831B-5DC3EF171E14}" presName="compNode" presStyleCnt="0"/>
      <dgm:spPr/>
    </dgm:pt>
    <dgm:pt modelId="{C60205C2-8B67-4292-9981-5A15CF1FD6BA}" type="pres">
      <dgm:prSet presAssocID="{5EF04A0E-1267-4856-831B-5DC3EF171E14}" presName="bkgdShape" presStyleLbl="node1" presStyleIdx="2" presStyleCnt="3"/>
      <dgm:spPr/>
    </dgm:pt>
    <dgm:pt modelId="{725FC69D-9AEA-4B1E-99D0-93FE65DFFDB2}" type="pres">
      <dgm:prSet presAssocID="{5EF04A0E-1267-4856-831B-5DC3EF171E14}" presName="nodeTx" presStyleLbl="node1" presStyleIdx="2" presStyleCnt="3">
        <dgm:presLayoutVars>
          <dgm:bulletEnabled val="1"/>
        </dgm:presLayoutVars>
      </dgm:prSet>
      <dgm:spPr/>
    </dgm:pt>
    <dgm:pt modelId="{914AAB77-07F5-41DC-AA17-C1E81FDC5F5E}" type="pres">
      <dgm:prSet presAssocID="{5EF04A0E-1267-4856-831B-5DC3EF171E14}" presName="invisiNode" presStyleLbl="node1" presStyleIdx="2" presStyleCnt="3"/>
      <dgm:spPr/>
    </dgm:pt>
    <dgm:pt modelId="{C9ABE4A5-7AE7-4554-B581-D599037B2502}" type="pres">
      <dgm:prSet presAssocID="{5EF04A0E-1267-4856-831B-5DC3EF171E1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</dgm:ptLst>
  <dgm:cxnLst>
    <dgm:cxn modelId="{0AB9364A-0AC1-47E1-A038-92CDC6169572}" type="presOf" srcId="{DD5B7E20-96B3-40E6-96B6-189794F7E35B}" destId="{572460BD-F9ED-460A-96DC-ADF3634B9DF0}" srcOrd="0" destOrd="0" presId="urn:microsoft.com/office/officeart/2005/8/layout/hList7"/>
    <dgm:cxn modelId="{C87CD671-8D21-431B-BFC5-C51C558635E9}" type="presOf" srcId="{E6E05D4F-C344-4699-A873-8CAD7018072E}" destId="{21366E0E-1F95-42A6-B45C-93E2C5DAD452}" srcOrd="0" destOrd="0" presId="urn:microsoft.com/office/officeart/2005/8/layout/hList7"/>
    <dgm:cxn modelId="{7FC21F72-D5AC-4D07-9E07-4232A0E5428D}" type="presOf" srcId="{FC637D29-0FBD-426C-8CF7-4800438F5A04}" destId="{B4E48FBF-97F3-458A-967F-494808924816}" srcOrd="1" destOrd="0" presId="urn:microsoft.com/office/officeart/2005/8/layout/hList7"/>
    <dgm:cxn modelId="{A5DC2053-BBF4-4EBE-BA1F-E281E089D43E}" type="presOf" srcId="{DD5B7E20-96B3-40E6-96B6-189794F7E35B}" destId="{CE921017-F092-46C3-AEFF-F3E2E299C91C}" srcOrd="1" destOrd="0" presId="urn:microsoft.com/office/officeart/2005/8/layout/hList7"/>
    <dgm:cxn modelId="{1E5D388D-0C4D-441C-A9A1-21CE90919FEB}" srcId="{85AA1DB1-88E3-449B-92AE-C65B20831A6A}" destId="{5EF04A0E-1267-4856-831B-5DC3EF171E14}" srcOrd="2" destOrd="0" parTransId="{B3523B9D-19A3-4BC4-87AC-7968FADB0497}" sibTransId="{902D18D1-8CB6-4920-8627-663138B3FF99}"/>
    <dgm:cxn modelId="{5DE386A0-5EDA-4897-9A69-2D23B2BC8364}" srcId="{85AA1DB1-88E3-449B-92AE-C65B20831A6A}" destId="{FC637D29-0FBD-426C-8CF7-4800438F5A04}" srcOrd="1" destOrd="0" parTransId="{454EB845-2F39-46C5-98A8-AB69DD4E1DD0}" sibTransId="{63B4C16F-67EF-4F70-8861-E225056797A7}"/>
    <dgm:cxn modelId="{8A5A1BB7-1C39-4C47-8ED5-FDF321555C44}" type="presOf" srcId="{63B4C16F-67EF-4F70-8861-E225056797A7}" destId="{64078464-5FB8-4AC1-87C7-5FDE32D2B7E1}" srcOrd="0" destOrd="0" presId="urn:microsoft.com/office/officeart/2005/8/layout/hList7"/>
    <dgm:cxn modelId="{80225FD5-64F0-4005-959C-3F5DEC71AEC4}" type="presOf" srcId="{5EF04A0E-1267-4856-831B-5DC3EF171E14}" destId="{C60205C2-8B67-4292-9981-5A15CF1FD6BA}" srcOrd="0" destOrd="0" presId="urn:microsoft.com/office/officeart/2005/8/layout/hList7"/>
    <dgm:cxn modelId="{2CED90DE-4666-40ED-B9EC-0C86AE8774D6}" srcId="{85AA1DB1-88E3-449B-92AE-C65B20831A6A}" destId="{DD5B7E20-96B3-40E6-96B6-189794F7E35B}" srcOrd="0" destOrd="0" parTransId="{6B3B2CAE-E8A1-44E7-8FAA-ACDC6B30DCC1}" sibTransId="{E6E05D4F-C344-4699-A873-8CAD7018072E}"/>
    <dgm:cxn modelId="{2C6125E9-C09B-469F-A8EE-CCEE9BA2EE4C}" type="presOf" srcId="{85AA1DB1-88E3-449B-92AE-C65B20831A6A}" destId="{1F59281D-BCE7-4A65-AE5C-B242B10DE539}" srcOrd="0" destOrd="0" presId="urn:microsoft.com/office/officeart/2005/8/layout/hList7"/>
    <dgm:cxn modelId="{D7811CF7-CB9D-4C72-A3E9-C3D2EEBFD0DE}" type="presOf" srcId="{FC637D29-0FBD-426C-8CF7-4800438F5A04}" destId="{10D95709-A8A6-4708-97B7-6043C5E63545}" srcOrd="0" destOrd="0" presId="urn:microsoft.com/office/officeart/2005/8/layout/hList7"/>
    <dgm:cxn modelId="{880ABBF7-2533-449E-8CED-DE0D3C3C0907}" type="presOf" srcId="{5EF04A0E-1267-4856-831B-5DC3EF171E14}" destId="{725FC69D-9AEA-4B1E-99D0-93FE65DFFDB2}" srcOrd="1" destOrd="0" presId="urn:microsoft.com/office/officeart/2005/8/layout/hList7"/>
    <dgm:cxn modelId="{69A355BC-4E3A-4FD0-886C-3400C9B23546}" type="presParOf" srcId="{1F59281D-BCE7-4A65-AE5C-B242B10DE539}" destId="{0B4971D4-0659-4239-9F27-79D0C997F6C0}" srcOrd="0" destOrd="0" presId="urn:microsoft.com/office/officeart/2005/8/layout/hList7"/>
    <dgm:cxn modelId="{2F6C0045-D89F-404D-A42B-3A5A88929DA3}" type="presParOf" srcId="{1F59281D-BCE7-4A65-AE5C-B242B10DE539}" destId="{3DB41B2E-7D30-4BD6-8928-D80328DB0F7F}" srcOrd="1" destOrd="0" presId="urn:microsoft.com/office/officeart/2005/8/layout/hList7"/>
    <dgm:cxn modelId="{0351A634-BB27-446E-8652-1694EE32A9F6}" type="presParOf" srcId="{3DB41B2E-7D30-4BD6-8928-D80328DB0F7F}" destId="{B991B057-F369-4211-87C5-A8FEEE0C675C}" srcOrd="0" destOrd="0" presId="urn:microsoft.com/office/officeart/2005/8/layout/hList7"/>
    <dgm:cxn modelId="{35F29F37-4F14-4BFA-BEF7-4AE7DF2B03FC}" type="presParOf" srcId="{B991B057-F369-4211-87C5-A8FEEE0C675C}" destId="{572460BD-F9ED-460A-96DC-ADF3634B9DF0}" srcOrd="0" destOrd="0" presId="urn:microsoft.com/office/officeart/2005/8/layout/hList7"/>
    <dgm:cxn modelId="{D70FE78E-B80D-4249-897A-DF2FF77EDD11}" type="presParOf" srcId="{B991B057-F369-4211-87C5-A8FEEE0C675C}" destId="{CE921017-F092-46C3-AEFF-F3E2E299C91C}" srcOrd="1" destOrd="0" presId="urn:microsoft.com/office/officeart/2005/8/layout/hList7"/>
    <dgm:cxn modelId="{C32EED92-3519-471B-BA3D-0C7C6FB3F2F0}" type="presParOf" srcId="{B991B057-F369-4211-87C5-A8FEEE0C675C}" destId="{C27973E2-E095-4421-A303-BCCF246430C0}" srcOrd="2" destOrd="0" presId="urn:microsoft.com/office/officeart/2005/8/layout/hList7"/>
    <dgm:cxn modelId="{24776084-FFDA-4009-8E92-3AB40BEDDB64}" type="presParOf" srcId="{B991B057-F369-4211-87C5-A8FEEE0C675C}" destId="{FC75ACEB-5D56-4C8C-9775-64F0DDFAA5BC}" srcOrd="3" destOrd="0" presId="urn:microsoft.com/office/officeart/2005/8/layout/hList7"/>
    <dgm:cxn modelId="{745FE652-96E1-4011-B621-5734DBFB035F}" type="presParOf" srcId="{3DB41B2E-7D30-4BD6-8928-D80328DB0F7F}" destId="{21366E0E-1F95-42A6-B45C-93E2C5DAD452}" srcOrd="1" destOrd="0" presId="urn:microsoft.com/office/officeart/2005/8/layout/hList7"/>
    <dgm:cxn modelId="{3A437EA2-2F4D-4FE8-8DCD-8A1BF8B3D97C}" type="presParOf" srcId="{3DB41B2E-7D30-4BD6-8928-D80328DB0F7F}" destId="{4B4ECBE8-343C-48E6-8793-DF0369B438FD}" srcOrd="2" destOrd="0" presId="urn:microsoft.com/office/officeart/2005/8/layout/hList7"/>
    <dgm:cxn modelId="{DEEA0059-BDFA-4738-BA34-64D3EB119F1F}" type="presParOf" srcId="{4B4ECBE8-343C-48E6-8793-DF0369B438FD}" destId="{10D95709-A8A6-4708-97B7-6043C5E63545}" srcOrd="0" destOrd="0" presId="urn:microsoft.com/office/officeart/2005/8/layout/hList7"/>
    <dgm:cxn modelId="{76D63665-185E-45E1-B1CC-EFF9552345B6}" type="presParOf" srcId="{4B4ECBE8-343C-48E6-8793-DF0369B438FD}" destId="{B4E48FBF-97F3-458A-967F-494808924816}" srcOrd="1" destOrd="0" presId="urn:microsoft.com/office/officeart/2005/8/layout/hList7"/>
    <dgm:cxn modelId="{2DE1D2F3-3E01-4C49-BB30-FF73A739E80B}" type="presParOf" srcId="{4B4ECBE8-343C-48E6-8793-DF0369B438FD}" destId="{039E24E8-3E11-471C-B6D7-CE9D55E7E57F}" srcOrd="2" destOrd="0" presId="urn:microsoft.com/office/officeart/2005/8/layout/hList7"/>
    <dgm:cxn modelId="{6772C306-05DC-4CAC-A2F5-BF1203C15BF9}" type="presParOf" srcId="{4B4ECBE8-343C-48E6-8793-DF0369B438FD}" destId="{7C375A6E-BDC7-43FA-A76A-209D1FEF2683}" srcOrd="3" destOrd="0" presId="urn:microsoft.com/office/officeart/2005/8/layout/hList7"/>
    <dgm:cxn modelId="{795740B1-F095-4AC1-A94D-7C24167BE190}" type="presParOf" srcId="{3DB41B2E-7D30-4BD6-8928-D80328DB0F7F}" destId="{64078464-5FB8-4AC1-87C7-5FDE32D2B7E1}" srcOrd="3" destOrd="0" presId="urn:microsoft.com/office/officeart/2005/8/layout/hList7"/>
    <dgm:cxn modelId="{FC638AAA-0D1C-42F4-A550-7F4EE9C121AD}" type="presParOf" srcId="{3DB41B2E-7D30-4BD6-8928-D80328DB0F7F}" destId="{591F2489-7179-49E0-A60A-4829C01D54C7}" srcOrd="4" destOrd="0" presId="urn:microsoft.com/office/officeart/2005/8/layout/hList7"/>
    <dgm:cxn modelId="{5165E6BF-62DA-4DEB-B569-B45180510CD6}" type="presParOf" srcId="{591F2489-7179-49E0-A60A-4829C01D54C7}" destId="{C60205C2-8B67-4292-9981-5A15CF1FD6BA}" srcOrd="0" destOrd="0" presId="urn:microsoft.com/office/officeart/2005/8/layout/hList7"/>
    <dgm:cxn modelId="{7BFE2D97-15B3-41D0-80AB-0D71C9C2E31C}" type="presParOf" srcId="{591F2489-7179-49E0-A60A-4829C01D54C7}" destId="{725FC69D-9AEA-4B1E-99D0-93FE65DFFDB2}" srcOrd="1" destOrd="0" presId="urn:microsoft.com/office/officeart/2005/8/layout/hList7"/>
    <dgm:cxn modelId="{E11442E0-F653-42A6-9887-F81783BB61D8}" type="presParOf" srcId="{591F2489-7179-49E0-A60A-4829C01D54C7}" destId="{914AAB77-07F5-41DC-AA17-C1E81FDC5F5E}" srcOrd="2" destOrd="0" presId="urn:microsoft.com/office/officeart/2005/8/layout/hList7"/>
    <dgm:cxn modelId="{7BC52673-8CBB-4A58-8DC0-D56433D5149A}" type="presParOf" srcId="{591F2489-7179-49E0-A60A-4829C01D54C7}" destId="{C9ABE4A5-7AE7-4554-B581-D599037B25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AA1DB1-88E3-449B-92AE-C65B20831A6A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DD5B7E20-96B3-40E6-96B6-189794F7E35B}">
      <dgm:prSet phldrT="[Text]"/>
      <dgm:spPr/>
      <dgm:t>
        <a:bodyPr/>
        <a:lstStyle/>
        <a:p>
          <a:r>
            <a:rPr lang="en-US"/>
            <a:t>Technical Core</a:t>
          </a:r>
        </a:p>
      </dgm:t>
    </dgm:pt>
    <dgm:pt modelId="{6B3B2CAE-E8A1-44E7-8FAA-ACDC6B30DCC1}" type="parTrans" cxnId="{2CED90DE-4666-40ED-B9EC-0C86AE8774D6}">
      <dgm:prSet/>
      <dgm:spPr/>
      <dgm:t>
        <a:bodyPr/>
        <a:lstStyle/>
        <a:p>
          <a:endParaRPr lang="en-US"/>
        </a:p>
      </dgm:t>
    </dgm:pt>
    <dgm:pt modelId="{E6E05D4F-C344-4699-A873-8CAD7018072E}" type="sibTrans" cxnId="{2CED90DE-4666-40ED-B9EC-0C86AE8774D6}">
      <dgm:prSet/>
      <dgm:spPr/>
      <dgm:t>
        <a:bodyPr/>
        <a:lstStyle/>
        <a:p>
          <a:endParaRPr lang="en-US"/>
        </a:p>
      </dgm:t>
    </dgm:pt>
    <dgm:pt modelId="{FC637D29-0FBD-426C-8CF7-4800438F5A04}">
      <dgm:prSet phldrT="[Text]"/>
      <dgm:spPr/>
      <dgm:t>
        <a:bodyPr/>
        <a:lstStyle/>
        <a:p>
          <a:r>
            <a:rPr lang="en-US"/>
            <a:t>Community That Shares</a:t>
          </a:r>
        </a:p>
      </dgm:t>
    </dgm:pt>
    <dgm:pt modelId="{454EB845-2F39-46C5-98A8-AB69DD4E1DD0}" type="parTrans" cxnId="{5DE386A0-5EDA-4897-9A69-2D23B2BC8364}">
      <dgm:prSet/>
      <dgm:spPr/>
      <dgm:t>
        <a:bodyPr/>
        <a:lstStyle/>
        <a:p>
          <a:endParaRPr lang="en-US"/>
        </a:p>
      </dgm:t>
    </dgm:pt>
    <dgm:pt modelId="{63B4C16F-67EF-4F70-8861-E225056797A7}" type="sibTrans" cxnId="{5DE386A0-5EDA-4897-9A69-2D23B2BC8364}">
      <dgm:prSet/>
      <dgm:spPr/>
      <dgm:t>
        <a:bodyPr/>
        <a:lstStyle/>
        <a:p>
          <a:endParaRPr lang="en-US"/>
        </a:p>
      </dgm:t>
    </dgm:pt>
    <dgm:pt modelId="{5EF04A0E-1267-4856-831B-5DC3EF171E14}">
      <dgm:prSet phldrT="[Text]"/>
      <dgm:spPr/>
      <dgm:t>
        <a:bodyPr/>
        <a:lstStyle/>
        <a:p>
          <a:r>
            <a:rPr lang="en-US"/>
            <a:t>Funding with a Focus</a:t>
          </a:r>
        </a:p>
      </dgm:t>
    </dgm:pt>
    <dgm:pt modelId="{B3523B9D-19A3-4BC4-87AC-7968FADB0497}" type="parTrans" cxnId="{1E5D388D-0C4D-441C-A9A1-21CE90919FEB}">
      <dgm:prSet/>
      <dgm:spPr/>
      <dgm:t>
        <a:bodyPr/>
        <a:lstStyle/>
        <a:p>
          <a:endParaRPr lang="en-US"/>
        </a:p>
      </dgm:t>
    </dgm:pt>
    <dgm:pt modelId="{902D18D1-8CB6-4920-8627-663138B3FF99}" type="sibTrans" cxnId="{1E5D388D-0C4D-441C-A9A1-21CE90919FEB}">
      <dgm:prSet/>
      <dgm:spPr/>
      <dgm:t>
        <a:bodyPr/>
        <a:lstStyle/>
        <a:p>
          <a:endParaRPr lang="en-US"/>
        </a:p>
      </dgm:t>
    </dgm:pt>
    <dgm:pt modelId="{1F59281D-BCE7-4A65-AE5C-B242B10DE539}" type="pres">
      <dgm:prSet presAssocID="{85AA1DB1-88E3-449B-92AE-C65B20831A6A}" presName="Name0" presStyleCnt="0">
        <dgm:presLayoutVars>
          <dgm:dir/>
          <dgm:resizeHandles val="exact"/>
        </dgm:presLayoutVars>
      </dgm:prSet>
      <dgm:spPr/>
    </dgm:pt>
    <dgm:pt modelId="{0B4971D4-0659-4239-9F27-79D0C997F6C0}" type="pres">
      <dgm:prSet presAssocID="{85AA1DB1-88E3-449B-92AE-C65B20831A6A}" presName="fgShape" presStyleLbl="fgShp" presStyleIdx="0" presStyleCnt="1"/>
      <dgm:spPr/>
    </dgm:pt>
    <dgm:pt modelId="{3DB41B2E-7D30-4BD6-8928-D80328DB0F7F}" type="pres">
      <dgm:prSet presAssocID="{85AA1DB1-88E3-449B-92AE-C65B20831A6A}" presName="linComp" presStyleCnt="0"/>
      <dgm:spPr/>
    </dgm:pt>
    <dgm:pt modelId="{B991B057-F369-4211-87C5-A8FEEE0C675C}" type="pres">
      <dgm:prSet presAssocID="{DD5B7E20-96B3-40E6-96B6-189794F7E35B}" presName="compNode" presStyleCnt="0"/>
      <dgm:spPr/>
    </dgm:pt>
    <dgm:pt modelId="{572460BD-F9ED-460A-96DC-ADF3634B9DF0}" type="pres">
      <dgm:prSet presAssocID="{DD5B7E20-96B3-40E6-96B6-189794F7E35B}" presName="bkgdShape" presStyleLbl="node1" presStyleIdx="0" presStyleCnt="3"/>
      <dgm:spPr/>
    </dgm:pt>
    <dgm:pt modelId="{CE921017-F092-46C3-AEFF-F3E2E299C91C}" type="pres">
      <dgm:prSet presAssocID="{DD5B7E20-96B3-40E6-96B6-189794F7E35B}" presName="nodeTx" presStyleLbl="node1" presStyleIdx="0" presStyleCnt="3">
        <dgm:presLayoutVars>
          <dgm:bulletEnabled val="1"/>
        </dgm:presLayoutVars>
      </dgm:prSet>
      <dgm:spPr/>
    </dgm:pt>
    <dgm:pt modelId="{C27973E2-E095-4421-A303-BCCF246430C0}" type="pres">
      <dgm:prSet presAssocID="{DD5B7E20-96B3-40E6-96B6-189794F7E35B}" presName="invisiNode" presStyleLbl="node1" presStyleIdx="0" presStyleCnt="3"/>
      <dgm:spPr/>
    </dgm:pt>
    <dgm:pt modelId="{FC75ACEB-5D56-4C8C-9775-64F0DDFAA5BC}" type="pres">
      <dgm:prSet presAssocID="{DD5B7E20-96B3-40E6-96B6-189794F7E35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66E0E-1F95-42A6-B45C-93E2C5DAD452}" type="pres">
      <dgm:prSet presAssocID="{E6E05D4F-C344-4699-A873-8CAD7018072E}" presName="sibTrans" presStyleLbl="sibTrans2D1" presStyleIdx="0" presStyleCnt="0"/>
      <dgm:spPr/>
    </dgm:pt>
    <dgm:pt modelId="{4B4ECBE8-343C-48E6-8793-DF0369B438FD}" type="pres">
      <dgm:prSet presAssocID="{FC637D29-0FBD-426C-8CF7-4800438F5A04}" presName="compNode" presStyleCnt="0"/>
      <dgm:spPr/>
    </dgm:pt>
    <dgm:pt modelId="{10D95709-A8A6-4708-97B7-6043C5E63545}" type="pres">
      <dgm:prSet presAssocID="{FC637D29-0FBD-426C-8CF7-4800438F5A04}" presName="bkgdShape" presStyleLbl="node1" presStyleIdx="1" presStyleCnt="3"/>
      <dgm:spPr/>
    </dgm:pt>
    <dgm:pt modelId="{B4E48FBF-97F3-458A-967F-494808924816}" type="pres">
      <dgm:prSet presAssocID="{FC637D29-0FBD-426C-8CF7-4800438F5A04}" presName="nodeTx" presStyleLbl="node1" presStyleIdx="1" presStyleCnt="3">
        <dgm:presLayoutVars>
          <dgm:bulletEnabled val="1"/>
        </dgm:presLayoutVars>
      </dgm:prSet>
      <dgm:spPr/>
    </dgm:pt>
    <dgm:pt modelId="{039E24E8-3E11-471C-B6D7-CE9D55E7E57F}" type="pres">
      <dgm:prSet presAssocID="{FC637D29-0FBD-426C-8CF7-4800438F5A04}" presName="invisiNode" presStyleLbl="node1" presStyleIdx="1" presStyleCnt="3"/>
      <dgm:spPr/>
    </dgm:pt>
    <dgm:pt modelId="{7C375A6E-BDC7-43FA-A76A-209D1FEF2683}" type="pres">
      <dgm:prSet presAssocID="{FC637D29-0FBD-426C-8CF7-4800438F5A04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4078464-5FB8-4AC1-87C7-5FDE32D2B7E1}" type="pres">
      <dgm:prSet presAssocID="{63B4C16F-67EF-4F70-8861-E225056797A7}" presName="sibTrans" presStyleLbl="sibTrans2D1" presStyleIdx="0" presStyleCnt="0"/>
      <dgm:spPr/>
    </dgm:pt>
    <dgm:pt modelId="{591F2489-7179-49E0-A60A-4829C01D54C7}" type="pres">
      <dgm:prSet presAssocID="{5EF04A0E-1267-4856-831B-5DC3EF171E14}" presName="compNode" presStyleCnt="0"/>
      <dgm:spPr/>
    </dgm:pt>
    <dgm:pt modelId="{C60205C2-8B67-4292-9981-5A15CF1FD6BA}" type="pres">
      <dgm:prSet presAssocID="{5EF04A0E-1267-4856-831B-5DC3EF171E14}" presName="bkgdShape" presStyleLbl="node1" presStyleIdx="2" presStyleCnt="3"/>
      <dgm:spPr/>
    </dgm:pt>
    <dgm:pt modelId="{725FC69D-9AEA-4B1E-99D0-93FE65DFFDB2}" type="pres">
      <dgm:prSet presAssocID="{5EF04A0E-1267-4856-831B-5DC3EF171E14}" presName="nodeTx" presStyleLbl="node1" presStyleIdx="2" presStyleCnt="3">
        <dgm:presLayoutVars>
          <dgm:bulletEnabled val="1"/>
        </dgm:presLayoutVars>
      </dgm:prSet>
      <dgm:spPr/>
    </dgm:pt>
    <dgm:pt modelId="{914AAB77-07F5-41DC-AA17-C1E81FDC5F5E}" type="pres">
      <dgm:prSet presAssocID="{5EF04A0E-1267-4856-831B-5DC3EF171E14}" presName="invisiNode" presStyleLbl="node1" presStyleIdx="2" presStyleCnt="3"/>
      <dgm:spPr/>
    </dgm:pt>
    <dgm:pt modelId="{C9ABE4A5-7AE7-4554-B581-D599037B2502}" type="pres">
      <dgm:prSet presAssocID="{5EF04A0E-1267-4856-831B-5DC3EF171E1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</dgm:ptLst>
  <dgm:cxnLst>
    <dgm:cxn modelId="{0AB9364A-0AC1-47E1-A038-92CDC6169572}" type="presOf" srcId="{DD5B7E20-96B3-40E6-96B6-189794F7E35B}" destId="{572460BD-F9ED-460A-96DC-ADF3634B9DF0}" srcOrd="0" destOrd="0" presId="urn:microsoft.com/office/officeart/2005/8/layout/hList7"/>
    <dgm:cxn modelId="{C87CD671-8D21-431B-BFC5-C51C558635E9}" type="presOf" srcId="{E6E05D4F-C344-4699-A873-8CAD7018072E}" destId="{21366E0E-1F95-42A6-B45C-93E2C5DAD452}" srcOrd="0" destOrd="0" presId="urn:microsoft.com/office/officeart/2005/8/layout/hList7"/>
    <dgm:cxn modelId="{7FC21F72-D5AC-4D07-9E07-4232A0E5428D}" type="presOf" srcId="{FC637D29-0FBD-426C-8CF7-4800438F5A04}" destId="{B4E48FBF-97F3-458A-967F-494808924816}" srcOrd="1" destOrd="0" presId="urn:microsoft.com/office/officeart/2005/8/layout/hList7"/>
    <dgm:cxn modelId="{A5DC2053-BBF4-4EBE-BA1F-E281E089D43E}" type="presOf" srcId="{DD5B7E20-96B3-40E6-96B6-189794F7E35B}" destId="{CE921017-F092-46C3-AEFF-F3E2E299C91C}" srcOrd="1" destOrd="0" presId="urn:microsoft.com/office/officeart/2005/8/layout/hList7"/>
    <dgm:cxn modelId="{1E5D388D-0C4D-441C-A9A1-21CE90919FEB}" srcId="{85AA1DB1-88E3-449B-92AE-C65B20831A6A}" destId="{5EF04A0E-1267-4856-831B-5DC3EF171E14}" srcOrd="2" destOrd="0" parTransId="{B3523B9D-19A3-4BC4-87AC-7968FADB0497}" sibTransId="{902D18D1-8CB6-4920-8627-663138B3FF99}"/>
    <dgm:cxn modelId="{5DE386A0-5EDA-4897-9A69-2D23B2BC8364}" srcId="{85AA1DB1-88E3-449B-92AE-C65B20831A6A}" destId="{FC637D29-0FBD-426C-8CF7-4800438F5A04}" srcOrd="1" destOrd="0" parTransId="{454EB845-2F39-46C5-98A8-AB69DD4E1DD0}" sibTransId="{63B4C16F-67EF-4F70-8861-E225056797A7}"/>
    <dgm:cxn modelId="{8A5A1BB7-1C39-4C47-8ED5-FDF321555C44}" type="presOf" srcId="{63B4C16F-67EF-4F70-8861-E225056797A7}" destId="{64078464-5FB8-4AC1-87C7-5FDE32D2B7E1}" srcOrd="0" destOrd="0" presId="urn:microsoft.com/office/officeart/2005/8/layout/hList7"/>
    <dgm:cxn modelId="{80225FD5-64F0-4005-959C-3F5DEC71AEC4}" type="presOf" srcId="{5EF04A0E-1267-4856-831B-5DC3EF171E14}" destId="{C60205C2-8B67-4292-9981-5A15CF1FD6BA}" srcOrd="0" destOrd="0" presId="urn:microsoft.com/office/officeart/2005/8/layout/hList7"/>
    <dgm:cxn modelId="{2CED90DE-4666-40ED-B9EC-0C86AE8774D6}" srcId="{85AA1DB1-88E3-449B-92AE-C65B20831A6A}" destId="{DD5B7E20-96B3-40E6-96B6-189794F7E35B}" srcOrd="0" destOrd="0" parTransId="{6B3B2CAE-E8A1-44E7-8FAA-ACDC6B30DCC1}" sibTransId="{E6E05D4F-C344-4699-A873-8CAD7018072E}"/>
    <dgm:cxn modelId="{2C6125E9-C09B-469F-A8EE-CCEE9BA2EE4C}" type="presOf" srcId="{85AA1DB1-88E3-449B-92AE-C65B20831A6A}" destId="{1F59281D-BCE7-4A65-AE5C-B242B10DE539}" srcOrd="0" destOrd="0" presId="urn:microsoft.com/office/officeart/2005/8/layout/hList7"/>
    <dgm:cxn modelId="{D7811CF7-CB9D-4C72-A3E9-C3D2EEBFD0DE}" type="presOf" srcId="{FC637D29-0FBD-426C-8CF7-4800438F5A04}" destId="{10D95709-A8A6-4708-97B7-6043C5E63545}" srcOrd="0" destOrd="0" presId="urn:microsoft.com/office/officeart/2005/8/layout/hList7"/>
    <dgm:cxn modelId="{880ABBF7-2533-449E-8CED-DE0D3C3C0907}" type="presOf" srcId="{5EF04A0E-1267-4856-831B-5DC3EF171E14}" destId="{725FC69D-9AEA-4B1E-99D0-93FE65DFFDB2}" srcOrd="1" destOrd="0" presId="urn:microsoft.com/office/officeart/2005/8/layout/hList7"/>
    <dgm:cxn modelId="{69A355BC-4E3A-4FD0-886C-3400C9B23546}" type="presParOf" srcId="{1F59281D-BCE7-4A65-AE5C-B242B10DE539}" destId="{0B4971D4-0659-4239-9F27-79D0C997F6C0}" srcOrd="0" destOrd="0" presId="urn:microsoft.com/office/officeart/2005/8/layout/hList7"/>
    <dgm:cxn modelId="{2F6C0045-D89F-404D-A42B-3A5A88929DA3}" type="presParOf" srcId="{1F59281D-BCE7-4A65-AE5C-B242B10DE539}" destId="{3DB41B2E-7D30-4BD6-8928-D80328DB0F7F}" srcOrd="1" destOrd="0" presId="urn:microsoft.com/office/officeart/2005/8/layout/hList7"/>
    <dgm:cxn modelId="{0351A634-BB27-446E-8652-1694EE32A9F6}" type="presParOf" srcId="{3DB41B2E-7D30-4BD6-8928-D80328DB0F7F}" destId="{B991B057-F369-4211-87C5-A8FEEE0C675C}" srcOrd="0" destOrd="0" presId="urn:microsoft.com/office/officeart/2005/8/layout/hList7"/>
    <dgm:cxn modelId="{35F29F37-4F14-4BFA-BEF7-4AE7DF2B03FC}" type="presParOf" srcId="{B991B057-F369-4211-87C5-A8FEEE0C675C}" destId="{572460BD-F9ED-460A-96DC-ADF3634B9DF0}" srcOrd="0" destOrd="0" presId="urn:microsoft.com/office/officeart/2005/8/layout/hList7"/>
    <dgm:cxn modelId="{D70FE78E-B80D-4249-897A-DF2FF77EDD11}" type="presParOf" srcId="{B991B057-F369-4211-87C5-A8FEEE0C675C}" destId="{CE921017-F092-46C3-AEFF-F3E2E299C91C}" srcOrd="1" destOrd="0" presId="urn:microsoft.com/office/officeart/2005/8/layout/hList7"/>
    <dgm:cxn modelId="{C32EED92-3519-471B-BA3D-0C7C6FB3F2F0}" type="presParOf" srcId="{B991B057-F369-4211-87C5-A8FEEE0C675C}" destId="{C27973E2-E095-4421-A303-BCCF246430C0}" srcOrd="2" destOrd="0" presId="urn:microsoft.com/office/officeart/2005/8/layout/hList7"/>
    <dgm:cxn modelId="{24776084-FFDA-4009-8E92-3AB40BEDDB64}" type="presParOf" srcId="{B991B057-F369-4211-87C5-A8FEEE0C675C}" destId="{FC75ACEB-5D56-4C8C-9775-64F0DDFAA5BC}" srcOrd="3" destOrd="0" presId="urn:microsoft.com/office/officeart/2005/8/layout/hList7"/>
    <dgm:cxn modelId="{745FE652-96E1-4011-B621-5734DBFB035F}" type="presParOf" srcId="{3DB41B2E-7D30-4BD6-8928-D80328DB0F7F}" destId="{21366E0E-1F95-42A6-B45C-93E2C5DAD452}" srcOrd="1" destOrd="0" presId="urn:microsoft.com/office/officeart/2005/8/layout/hList7"/>
    <dgm:cxn modelId="{3A437EA2-2F4D-4FE8-8DCD-8A1BF8B3D97C}" type="presParOf" srcId="{3DB41B2E-7D30-4BD6-8928-D80328DB0F7F}" destId="{4B4ECBE8-343C-48E6-8793-DF0369B438FD}" srcOrd="2" destOrd="0" presId="urn:microsoft.com/office/officeart/2005/8/layout/hList7"/>
    <dgm:cxn modelId="{DEEA0059-BDFA-4738-BA34-64D3EB119F1F}" type="presParOf" srcId="{4B4ECBE8-343C-48E6-8793-DF0369B438FD}" destId="{10D95709-A8A6-4708-97B7-6043C5E63545}" srcOrd="0" destOrd="0" presId="urn:microsoft.com/office/officeart/2005/8/layout/hList7"/>
    <dgm:cxn modelId="{76D63665-185E-45E1-B1CC-EFF9552345B6}" type="presParOf" srcId="{4B4ECBE8-343C-48E6-8793-DF0369B438FD}" destId="{B4E48FBF-97F3-458A-967F-494808924816}" srcOrd="1" destOrd="0" presId="urn:microsoft.com/office/officeart/2005/8/layout/hList7"/>
    <dgm:cxn modelId="{2DE1D2F3-3E01-4C49-BB30-FF73A739E80B}" type="presParOf" srcId="{4B4ECBE8-343C-48E6-8793-DF0369B438FD}" destId="{039E24E8-3E11-471C-B6D7-CE9D55E7E57F}" srcOrd="2" destOrd="0" presId="urn:microsoft.com/office/officeart/2005/8/layout/hList7"/>
    <dgm:cxn modelId="{6772C306-05DC-4CAC-A2F5-BF1203C15BF9}" type="presParOf" srcId="{4B4ECBE8-343C-48E6-8793-DF0369B438FD}" destId="{7C375A6E-BDC7-43FA-A76A-209D1FEF2683}" srcOrd="3" destOrd="0" presId="urn:microsoft.com/office/officeart/2005/8/layout/hList7"/>
    <dgm:cxn modelId="{795740B1-F095-4AC1-A94D-7C24167BE190}" type="presParOf" srcId="{3DB41B2E-7D30-4BD6-8928-D80328DB0F7F}" destId="{64078464-5FB8-4AC1-87C7-5FDE32D2B7E1}" srcOrd="3" destOrd="0" presId="urn:microsoft.com/office/officeart/2005/8/layout/hList7"/>
    <dgm:cxn modelId="{FC638AAA-0D1C-42F4-A550-7F4EE9C121AD}" type="presParOf" srcId="{3DB41B2E-7D30-4BD6-8928-D80328DB0F7F}" destId="{591F2489-7179-49E0-A60A-4829C01D54C7}" srcOrd="4" destOrd="0" presId="urn:microsoft.com/office/officeart/2005/8/layout/hList7"/>
    <dgm:cxn modelId="{5165E6BF-62DA-4DEB-B569-B45180510CD6}" type="presParOf" srcId="{591F2489-7179-49E0-A60A-4829C01D54C7}" destId="{C60205C2-8B67-4292-9981-5A15CF1FD6BA}" srcOrd="0" destOrd="0" presId="urn:microsoft.com/office/officeart/2005/8/layout/hList7"/>
    <dgm:cxn modelId="{7BFE2D97-15B3-41D0-80AB-0D71C9C2E31C}" type="presParOf" srcId="{591F2489-7179-49E0-A60A-4829C01D54C7}" destId="{725FC69D-9AEA-4B1E-99D0-93FE65DFFDB2}" srcOrd="1" destOrd="0" presId="urn:microsoft.com/office/officeart/2005/8/layout/hList7"/>
    <dgm:cxn modelId="{E11442E0-F653-42A6-9887-F81783BB61D8}" type="presParOf" srcId="{591F2489-7179-49E0-A60A-4829C01D54C7}" destId="{914AAB77-07F5-41DC-AA17-C1E81FDC5F5E}" srcOrd="2" destOrd="0" presId="urn:microsoft.com/office/officeart/2005/8/layout/hList7"/>
    <dgm:cxn modelId="{7BC52673-8CBB-4A58-8DC0-D56433D5149A}" type="presParOf" srcId="{591F2489-7179-49E0-A60A-4829C01D54C7}" destId="{C9ABE4A5-7AE7-4554-B581-D599037B25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A1DB1-88E3-449B-92AE-C65B20831A6A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DD5B7E20-96B3-40E6-96B6-189794F7E35B}">
      <dgm:prSet phldrT="[Text]"/>
      <dgm:spPr/>
      <dgm:t>
        <a:bodyPr/>
        <a:lstStyle/>
        <a:p>
          <a:r>
            <a:rPr lang="en-US"/>
            <a:t>Technical Core</a:t>
          </a:r>
        </a:p>
      </dgm:t>
    </dgm:pt>
    <dgm:pt modelId="{6B3B2CAE-E8A1-44E7-8FAA-ACDC6B30DCC1}" type="parTrans" cxnId="{2CED90DE-4666-40ED-B9EC-0C86AE8774D6}">
      <dgm:prSet/>
      <dgm:spPr/>
      <dgm:t>
        <a:bodyPr/>
        <a:lstStyle/>
        <a:p>
          <a:endParaRPr lang="en-US"/>
        </a:p>
      </dgm:t>
    </dgm:pt>
    <dgm:pt modelId="{E6E05D4F-C344-4699-A873-8CAD7018072E}" type="sibTrans" cxnId="{2CED90DE-4666-40ED-B9EC-0C86AE8774D6}">
      <dgm:prSet/>
      <dgm:spPr/>
      <dgm:t>
        <a:bodyPr/>
        <a:lstStyle/>
        <a:p>
          <a:endParaRPr lang="en-US"/>
        </a:p>
      </dgm:t>
    </dgm:pt>
    <dgm:pt modelId="{FC637D29-0FBD-426C-8CF7-4800438F5A04}">
      <dgm:prSet phldrT="[Text]"/>
      <dgm:spPr/>
      <dgm:t>
        <a:bodyPr/>
        <a:lstStyle/>
        <a:p>
          <a:r>
            <a:rPr lang="en-US"/>
            <a:t>Community That Shares</a:t>
          </a:r>
        </a:p>
      </dgm:t>
    </dgm:pt>
    <dgm:pt modelId="{454EB845-2F39-46C5-98A8-AB69DD4E1DD0}" type="parTrans" cxnId="{5DE386A0-5EDA-4897-9A69-2D23B2BC8364}">
      <dgm:prSet/>
      <dgm:spPr/>
      <dgm:t>
        <a:bodyPr/>
        <a:lstStyle/>
        <a:p>
          <a:endParaRPr lang="en-US"/>
        </a:p>
      </dgm:t>
    </dgm:pt>
    <dgm:pt modelId="{63B4C16F-67EF-4F70-8861-E225056797A7}" type="sibTrans" cxnId="{5DE386A0-5EDA-4897-9A69-2D23B2BC8364}">
      <dgm:prSet/>
      <dgm:spPr/>
      <dgm:t>
        <a:bodyPr/>
        <a:lstStyle/>
        <a:p>
          <a:endParaRPr lang="en-US"/>
        </a:p>
      </dgm:t>
    </dgm:pt>
    <dgm:pt modelId="{5EF04A0E-1267-4856-831B-5DC3EF171E14}">
      <dgm:prSet phldrT="[Text]"/>
      <dgm:spPr/>
      <dgm:t>
        <a:bodyPr/>
        <a:lstStyle/>
        <a:p>
          <a:r>
            <a:rPr lang="en-US"/>
            <a:t>Funding with a Focus</a:t>
          </a:r>
        </a:p>
      </dgm:t>
    </dgm:pt>
    <dgm:pt modelId="{B3523B9D-19A3-4BC4-87AC-7968FADB0497}" type="parTrans" cxnId="{1E5D388D-0C4D-441C-A9A1-21CE90919FEB}">
      <dgm:prSet/>
      <dgm:spPr/>
      <dgm:t>
        <a:bodyPr/>
        <a:lstStyle/>
        <a:p>
          <a:endParaRPr lang="en-US"/>
        </a:p>
      </dgm:t>
    </dgm:pt>
    <dgm:pt modelId="{902D18D1-8CB6-4920-8627-663138B3FF99}" type="sibTrans" cxnId="{1E5D388D-0C4D-441C-A9A1-21CE90919FEB}">
      <dgm:prSet/>
      <dgm:spPr/>
      <dgm:t>
        <a:bodyPr/>
        <a:lstStyle/>
        <a:p>
          <a:endParaRPr lang="en-US"/>
        </a:p>
      </dgm:t>
    </dgm:pt>
    <dgm:pt modelId="{1F59281D-BCE7-4A65-AE5C-B242B10DE539}" type="pres">
      <dgm:prSet presAssocID="{85AA1DB1-88E3-449B-92AE-C65B20831A6A}" presName="Name0" presStyleCnt="0">
        <dgm:presLayoutVars>
          <dgm:dir/>
          <dgm:resizeHandles val="exact"/>
        </dgm:presLayoutVars>
      </dgm:prSet>
      <dgm:spPr/>
    </dgm:pt>
    <dgm:pt modelId="{0B4971D4-0659-4239-9F27-79D0C997F6C0}" type="pres">
      <dgm:prSet presAssocID="{85AA1DB1-88E3-449B-92AE-C65B20831A6A}" presName="fgShape" presStyleLbl="fgShp" presStyleIdx="0" presStyleCnt="1"/>
      <dgm:spPr/>
    </dgm:pt>
    <dgm:pt modelId="{3DB41B2E-7D30-4BD6-8928-D80328DB0F7F}" type="pres">
      <dgm:prSet presAssocID="{85AA1DB1-88E3-449B-92AE-C65B20831A6A}" presName="linComp" presStyleCnt="0"/>
      <dgm:spPr/>
    </dgm:pt>
    <dgm:pt modelId="{B991B057-F369-4211-87C5-A8FEEE0C675C}" type="pres">
      <dgm:prSet presAssocID="{DD5B7E20-96B3-40E6-96B6-189794F7E35B}" presName="compNode" presStyleCnt="0"/>
      <dgm:spPr/>
    </dgm:pt>
    <dgm:pt modelId="{572460BD-F9ED-460A-96DC-ADF3634B9DF0}" type="pres">
      <dgm:prSet presAssocID="{DD5B7E20-96B3-40E6-96B6-189794F7E35B}" presName="bkgdShape" presStyleLbl="node1" presStyleIdx="0" presStyleCnt="3"/>
      <dgm:spPr/>
    </dgm:pt>
    <dgm:pt modelId="{CE921017-F092-46C3-AEFF-F3E2E299C91C}" type="pres">
      <dgm:prSet presAssocID="{DD5B7E20-96B3-40E6-96B6-189794F7E35B}" presName="nodeTx" presStyleLbl="node1" presStyleIdx="0" presStyleCnt="3">
        <dgm:presLayoutVars>
          <dgm:bulletEnabled val="1"/>
        </dgm:presLayoutVars>
      </dgm:prSet>
      <dgm:spPr/>
    </dgm:pt>
    <dgm:pt modelId="{C27973E2-E095-4421-A303-BCCF246430C0}" type="pres">
      <dgm:prSet presAssocID="{DD5B7E20-96B3-40E6-96B6-189794F7E35B}" presName="invisiNode" presStyleLbl="node1" presStyleIdx="0" presStyleCnt="3"/>
      <dgm:spPr/>
    </dgm:pt>
    <dgm:pt modelId="{FC75ACEB-5D56-4C8C-9775-64F0DDFAA5BC}" type="pres">
      <dgm:prSet presAssocID="{DD5B7E20-96B3-40E6-96B6-189794F7E35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66E0E-1F95-42A6-B45C-93E2C5DAD452}" type="pres">
      <dgm:prSet presAssocID="{E6E05D4F-C344-4699-A873-8CAD7018072E}" presName="sibTrans" presStyleLbl="sibTrans2D1" presStyleIdx="0" presStyleCnt="0"/>
      <dgm:spPr/>
    </dgm:pt>
    <dgm:pt modelId="{4B4ECBE8-343C-48E6-8793-DF0369B438FD}" type="pres">
      <dgm:prSet presAssocID="{FC637D29-0FBD-426C-8CF7-4800438F5A04}" presName="compNode" presStyleCnt="0"/>
      <dgm:spPr/>
    </dgm:pt>
    <dgm:pt modelId="{10D95709-A8A6-4708-97B7-6043C5E63545}" type="pres">
      <dgm:prSet presAssocID="{FC637D29-0FBD-426C-8CF7-4800438F5A04}" presName="bkgdShape" presStyleLbl="node1" presStyleIdx="1" presStyleCnt="3"/>
      <dgm:spPr/>
    </dgm:pt>
    <dgm:pt modelId="{B4E48FBF-97F3-458A-967F-494808924816}" type="pres">
      <dgm:prSet presAssocID="{FC637D29-0FBD-426C-8CF7-4800438F5A04}" presName="nodeTx" presStyleLbl="node1" presStyleIdx="1" presStyleCnt="3">
        <dgm:presLayoutVars>
          <dgm:bulletEnabled val="1"/>
        </dgm:presLayoutVars>
      </dgm:prSet>
      <dgm:spPr/>
    </dgm:pt>
    <dgm:pt modelId="{039E24E8-3E11-471C-B6D7-CE9D55E7E57F}" type="pres">
      <dgm:prSet presAssocID="{FC637D29-0FBD-426C-8CF7-4800438F5A04}" presName="invisiNode" presStyleLbl="node1" presStyleIdx="1" presStyleCnt="3"/>
      <dgm:spPr/>
    </dgm:pt>
    <dgm:pt modelId="{7C375A6E-BDC7-43FA-A76A-209D1FEF2683}" type="pres">
      <dgm:prSet presAssocID="{FC637D29-0FBD-426C-8CF7-4800438F5A04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4078464-5FB8-4AC1-87C7-5FDE32D2B7E1}" type="pres">
      <dgm:prSet presAssocID="{63B4C16F-67EF-4F70-8861-E225056797A7}" presName="sibTrans" presStyleLbl="sibTrans2D1" presStyleIdx="0" presStyleCnt="0"/>
      <dgm:spPr/>
    </dgm:pt>
    <dgm:pt modelId="{591F2489-7179-49E0-A60A-4829C01D54C7}" type="pres">
      <dgm:prSet presAssocID="{5EF04A0E-1267-4856-831B-5DC3EF171E14}" presName="compNode" presStyleCnt="0"/>
      <dgm:spPr/>
    </dgm:pt>
    <dgm:pt modelId="{C60205C2-8B67-4292-9981-5A15CF1FD6BA}" type="pres">
      <dgm:prSet presAssocID="{5EF04A0E-1267-4856-831B-5DC3EF171E14}" presName="bkgdShape" presStyleLbl="node1" presStyleIdx="2" presStyleCnt="3"/>
      <dgm:spPr/>
    </dgm:pt>
    <dgm:pt modelId="{725FC69D-9AEA-4B1E-99D0-93FE65DFFDB2}" type="pres">
      <dgm:prSet presAssocID="{5EF04A0E-1267-4856-831B-5DC3EF171E14}" presName="nodeTx" presStyleLbl="node1" presStyleIdx="2" presStyleCnt="3">
        <dgm:presLayoutVars>
          <dgm:bulletEnabled val="1"/>
        </dgm:presLayoutVars>
      </dgm:prSet>
      <dgm:spPr/>
    </dgm:pt>
    <dgm:pt modelId="{914AAB77-07F5-41DC-AA17-C1E81FDC5F5E}" type="pres">
      <dgm:prSet presAssocID="{5EF04A0E-1267-4856-831B-5DC3EF171E14}" presName="invisiNode" presStyleLbl="node1" presStyleIdx="2" presStyleCnt="3"/>
      <dgm:spPr/>
    </dgm:pt>
    <dgm:pt modelId="{C9ABE4A5-7AE7-4554-B581-D599037B2502}" type="pres">
      <dgm:prSet presAssocID="{5EF04A0E-1267-4856-831B-5DC3EF171E1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</dgm:ptLst>
  <dgm:cxnLst>
    <dgm:cxn modelId="{0AB9364A-0AC1-47E1-A038-92CDC6169572}" type="presOf" srcId="{DD5B7E20-96B3-40E6-96B6-189794F7E35B}" destId="{572460BD-F9ED-460A-96DC-ADF3634B9DF0}" srcOrd="0" destOrd="0" presId="urn:microsoft.com/office/officeart/2005/8/layout/hList7"/>
    <dgm:cxn modelId="{C87CD671-8D21-431B-BFC5-C51C558635E9}" type="presOf" srcId="{E6E05D4F-C344-4699-A873-8CAD7018072E}" destId="{21366E0E-1F95-42A6-B45C-93E2C5DAD452}" srcOrd="0" destOrd="0" presId="urn:microsoft.com/office/officeart/2005/8/layout/hList7"/>
    <dgm:cxn modelId="{7FC21F72-D5AC-4D07-9E07-4232A0E5428D}" type="presOf" srcId="{FC637D29-0FBD-426C-8CF7-4800438F5A04}" destId="{B4E48FBF-97F3-458A-967F-494808924816}" srcOrd="1" destOrd="0" presId="urn:microsoft.com/office/officeart/2005/8/layout/hList7"/>
    <dgm:cxn modelId="{A5DC2053-BBF4-4EBE-BA1F-E281E089D43E}" type="presOf" srcId="{DD5B7E20-96B3-40E6-96B6-189794F7E35B}" destId="{CE921017-F092-46C3-AEFF-F3E2E299C91C}" srcOrd="1" destOrd="0" presId="urn:microsoft.com/office/officeart/2005/8/layout/hList7"/>
    <dgm:cxn modelId="{1E5D388D-0C4D-441C-A9A1-21CE90919FEB}" srcId="{85AA1DB1-88E3-449B-92AE-C65B20831A6A}" destId="{5EF04A0E-1267-4856-831B-5DC3EF171E14}" srcOrd="2" destOrd="0" parTransId="{B3523B9D-19A3-4BC4-87AC-7968FADB0497}" sibTransId="{902D18D1-8CB6-4920-8627-663138B3FF99}"/>
    <dgm:cxn modelId="{5DE386A0-5EDA-4897-9A69-2D23B2BC8364}" srcId="{85AA1DB1-88E3-449B-92AE-C65B20831A6A}" destId="{FC637D29-0FBD-426C-8CF7-4800438F5A04}" srcOrd="1" destOrd="0" parTransId="{454EB845-2F39-46C5-98A8-AB69DD4E1DD0}" sibTransId="{63B4C16F-67EF-4F70-8861-E225056797A7}"/>
    <dgm:cxn modelId="{8A5A1BB7-1C39-4C47-8ED5-FDF321555C44}" type="presOf" srcId="{63B4C16F-67EF-4F70-8861-E225056797A7}" destId="{64078464-5FB8-4AC1-87C7-5FDE32D2B7E1}" srcOrd="0" destOrd="0" presId="urn:microsoft.com/office/officeart/2005/8/layout/hList7"/>
    <dgm:cxn modelId="{80225FD5-64F0-4005-959C-3F5DEC71AEC4}" type="presOf" srcId="{5EF04A0E-1267-4856-831B-5DC3EF171E14}" destId="{C60205C2-8B67-4292-9981-5A15CF1FD6BA}" srcOrd="0" destOrd="0" presId="urn:microsoft.com/office/officeart/2005/8/layout/hList7"/>
    <dgm:cxn modelId="{2CED90DE-4666-40ED-B9EC-0C86AE8774D6}" srcId="{85AA1DB1-88E3-449B-92AE-C65B20831A6A}" destId="{DD5B7E20-96B3-40E6-96B6-189794F7E35B}" srcOrd="0" destOrd="0" parTransId="{6B3B2CAE-E8A1-44E7-8FAA-ACDC6B30DCC1}" sibTransId="{E6E05D4F-C344-4699-A873-8CAD7018072E}"/>
    <dgm:cxn modelId="{2C6125E9-C09B-469F-A8EE-CCEE9BA2EE4C}" type="presOf" srcId="{85AA1DB1-88E3-449B-92AE-C65B20831A6A}" destId="{1F59281D-BCE7-4A65-AE5C-B242B10DE539}" srcOrd="0" destOrd="0" presId="urn:microsoft.com/office/officeart/2005/8/layout/hList7"/>
    <dgm:cxn modelId="{D7811CF7-CB9D-4C72-A3E9-C3D2EEBFD0DE}" type="presOf" srcId="{FC637D29-0FBD-426C-8CF7-4800438F5A04}" destId="{10D95709-A8A6-4708-97B7-6043C5E63545}" srcOrd="0" destOrd="0" presId="urn:microsoft.com/office/officeart/2005/8/layout/hList7"/>
    <dgm:cxn modelId="{880ABBF7-2533-449E-8CED-DE0D3C3C0907}" type="presOf" srcId="{5EF04A0E-1267-4856-831B-5DC3EF171E14}" destId="{725FC69D-9AEA-4B1E-99D0-93FE65DFFDB2}" srcOrd="1" destOrd="0" presId="urn:microsoft.com/office/officeart/2005/8/layout/hList7"/>
    <dgm:cxn modelId="{69A355BC-4E3A-4FD0-886C-3400C9B23546}" type="presParOf" srcId="{1F59281D-BCE7-4A65-AE5C-B242B10DE539}" destId="{0B4971D4-0659-4239-9F27-79D0C997F6C0}" srcOrd="0" destOrd="0" presId="urn:microsoft.com/office/officeart/2005/8/layout/hList7"/>
    <dgm:cxn modelId="{2F6C0045-D89F-404D-A42B-3A5A88929DA3}" type="presParOf" srcId="{1F59281D-BCE7-4A65-AE5C-B242B10DE539}" destId="{3DB41B2E-7D30-4BD6-8928-D80328DB0F7F}" srcOrd="1" destOrd="0" presId="urn:microsoft.com/office/officeart/2005/8/layout/hList7"/>
    <dgm:cxn modelId="{0351A634-BB27-446E-8652-1694EE32A9F6}" type="presParOf" srcId="{3DB41B2E-7D30-4BD6-8928-D80328DB0F7F}" destId="{B991B057-F369-4211-87C5-A8FEEE0C675C}" srcOrd="0" destOrd="0" presId="urn:microsoft.com/office/officeart/2005/8/layout/hList7"/>
    <dgm:cxn modelId="{35F29F37-4F14-4BFA-BEF7-4AE7DF2B03FC}" type="presParOf" srcId="{B991B057-F369-4211-87C5-A8FEEE0C675C}" destId="{572460BD-F9ED-460A-96DC-ADF3634B9DF0}" srcOrd="0" destOrd="0" presId="urn:microsoft.com/office/officeart/2005/8/layout/hList7"/>
    <dgm:cxn modelId="{D70FE78E-B80D-4249-897A-DF2FF77EDD11}" type="presParOf" srcId="{B991B057-F369-4211-87C5-A8FEEE0C675C}" destId="{CE921017-F092-46C3-AEFF-F3E2E299C91C}" srcOrd="1" destOrd="0" presId="urn:microsoft.com/office/officeart/2005/8/layout/hList7"/>
    <dgm:cxn modelId="{C32EED92-3519-471B-BA3D-0C7C6FB3F2F0}" type="presParOf" srcId="{B991B057-F369-4211-87C5-A8FEEE0C675C}" destId="{C27973E2-E095-4421-A303-BCCF246430C0}" srcOrd="2" destOrd="0" presId="urn:microsoft.com/office/officeart/2005/8/layout/hList7"/>
    <dgm:cxn modelId="{24776084-FFDA-4009-8E92-3AB40BEDDB64}" type="presParOf" srcId="{B991B057-F369-4211-87C5-A8FEEE0C675C}" destId="{FC75ACEB-5D56-4C8C-9775-64F0DDFAA5BC}" srcOrd="3" destOrd="0" presId="urn:microsoft.com/office/officeart/2005/8/layout/hList7"/>
    <dgm:cxn modelId="{745FE652-96E1-4011-B621-5734DBFB035F}" type="presParOf" srcId="{3DB41B2E-7D30-4BD6-8928-D80328DB0F7F}" destId="{21366E0E-1F95-42A6-B45C-93E2C5DAD452}" srcOrd="1" destOrd="0" presId="urn:microsoft.com/office/officeart/2005/8/layout/hList7"/>
    <dgm:cxn modelId="{3A437EA2-2F4D-4FE8-8DCD-8A1BF8B3D97C}" type="presParOf" srcId="{3DB41B2E-7D30-4BD6-8928-D80328DB0F7F}" destId="{4B4ECBE8-343C-48E6-8793-DF0369B438FD}" srcOrd="2" destOrd="0" presId="urn:microsoft.com/office/officeart/2005/8/layout/hList7"/>
    <dgm:cxn modelId="{DEEA0059-BDFA-4738-BA34-64D3EB119F1F}" type="presParOf" srcId="{4B4ECBE8-343C-48E6-8793-DF0369B438FD}" destId="{10D95709-A8A6-4708-97B7-6043C5E63545}" srcOrd="0" destOrd="0" presId="urn:microsoft.com/office/officeart/2005/8/layout/hList7"/>
    <dgm:cxn modelId="{76D63665-185E-45E1-B1CC-EFF9552345B6}" type="presParOf" srcId="{4B4ECBE8-343C-48E6-8793-DF0369B438FD}" destId="{B4E48FBF-97F3-458A-967F-494808924816}" srcOrd="1" destOrd="0" presId="urn:microsoft.com/office/officeart/2005/8/layout/hList7"/>
    <dgm:cxn modelId="{2DE1D2F3-3E01-4C49-BB30-FF73A739E80B}" type="presParOf" srcId="{4B4ECBE8-343C-48E6-8793-DF0369B438FD}" destId="{039E24E8-3E11-471C-B6D7-CE9D55E7E57F}" srcOrd="2" destOrd="0" presId="urn:microsoft.com/office/officeart/2005/8/layout/hList7"/>
    <dgm:cxn modelId="{6772C306-05DC-4CAC-A2F5-BF1203C15BF9}" type="presParOf" srcId="{4B4ECBE8-343C-48E6-8793-DF0369B438FD}" destId="{7C375A6E-BDC7-43FA-A76A-209D1FEF2683}" srcOrd="3" destOrd="0" presId="urn:microsoft.com/office/officeart/2005/8/layout/hList7"/>
    <dgm:cxn modelId="{795740B1-F095-4AC1-A94D-7C24167BE190}" type="presParOf" srcId="{3DB41B2E-7D30-4BD6-8928-D80328DB0F7F}" destId="{64078464-5FB8-4AC1-87C7-5FDE32D2B7E1}" srcOrd="3" destOrd="0" presId="urn:microsoft.com/office/officeart/2005/8/layout/hList7"/>
    <dgm:cxn modelId="{FC638AAA-0D1C-42F4-A550-7F4EE9C121AD}" type="presParOf" srcId="{3DB41B2E-7D30-4BD6-8928-D80328DB0F7F}" destId="{591F2489-7179-49E0-A60A-4829C01D54C7}" srcOrd="4" destOrd="0" presId="urn:microsoft.com/office/officeart/2005/8/layout/hList7"/>
    <dgm:cxn modelId="{5165E6BF-62DA-4DEB-B569-B45180510CD6}" type="presParOf" srcId="{591F2489-7179-49E0-A60A-4829C01D54C7}" destId="{C60205C2-8B67-4292-9981-5A15CF1FD6BA}" srcOrd="0" destOrd="0" presId="urn:microsoft.com/office/officeart/2005/8/layout/hList7"/>
    <dgm:cxn modelId="{7BFE2D97-15B3-41D0-80AB-0D71C9C2E31C}" type="presParOf" srcId="{591F2489-7179-49E0-A60A-4829C01D54C7}" destId="{725FC69D-9AEA-4B1E-99D0-93FE65DFFDB2}" srcOrd="1" destOrd="0" presId="urn:microsoft.com/office/officeart/2005/8/layout/hList7"/>
    <dgm:cxn modelId="{E11442E0-F653-42A6-9887-F81783BB61D8}" type="presParOf" srcId="{591F2489-7179-49E0-A60A-4829C01D54C7}" destId="{914AAB77-07F5-41DC-AA17-C1E81FDC5F5E}" srcOrd="2" destOrd="0" presId="urn:microsoft.com/office/officeart/2005/8/layout/hList7"/>
    <dgm:cxn modelId="{7BC52673-8CBB-4A58-8DC0-D56433D5149A}" type="presParOf" srcId="{591F2489-7179-49E0-A60A-4829C01D54C7}" destId="{C9ABE4A5-7AE7-4554-B581-D599037B25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A1DB1-88E3-449B-92AE-C65B20831A6A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DD5B7E20-96B3-40E6-96B6-189794F7E35B}">
      <dgm:prSet phldrT="[Text]"/>
      <dgm:spPr/>
      <dgm:t>
        <a:bodyPr/>
        <a:lstStyle/>
        <a:p>
          <a:r>
            <a:rPr lang="en-US"/>
            <a:t>Technical Core</a:t>
          </a:r>
        </a:p>
      </dgm:t>
    </dgm:pt>
    <dgm:pt modelId="{6B3B2CAE-E8A1-44E7-8FAA-ACDC6B30DCC1}" type="parTrans" cxnId="{2CED90DE-4666-40ED-B9EC-0C86AE8774D6}">
      <dgm:prSet/>
      <dgm:spPr/>
      <dgm:t>
        <a:bodyPr/>
        <a:lstStyle/>
        <a:p>
          <a:endParaRPr lang="en-US"/>
        </a:p>
      </dgm:t>
    </dgm:pt>
    <dgm:pt modelId="{E6E05D4F-C344-4699-A873-8CAD7018072E}" type="sibTrans" cxnId="{2CED90DE-4666-40ED-B9EC-0C86AE8774D6}">
      <dgm:prSet/>
      <dgm:spPr/>
      <dgm:t>
        <a:bodyPr/>
        <a:lstStyle/>
        <a:p>
          <a:endParaRPr lang="en-US"/>
        </a:p>
      </dgm:t>
    </dgm:pt>
    <dgm:pt modelId="{FC637D29-0FBD-426C-8CF7-4800438F5A04}">
      <dgm:prSet phldrT="[Text]"/>
      <dgm:spPr/>
      <dgm:t>
        <a:bodyPr/>
        <a:lstStyle/>
        <a:p>
          <a:r>
            <a:rPr lang="en-US"/>
            <a:t>Community That Shares</a:t>
          </a:r>
        </a:p>
      </dgm:t>
    </dgm:pt>
    <dgm:pt modelId="{454EB845-2F39-46C5-98A8-AB69DD4E1DD0}" type="parTrans" cxnId="{5DE386A0-5EDA-4897-9A69-2D23B2BC8364}">
      <dgm:prSet/>
      <dgm:spPr/>
      <dgm:t>
        <a:bodyPr/>
        <a:lstStyle/>
        <a:p>
          <a:endParaRPr lang="en-US"/>
        </a:p>
      </dgm:t>
    </dgm:pt>
    <dgm:pt modelId="{63B4C16F-67EF-4F70-8861-E225056797A7}" type="sibTrans" cxnId="{5DE386A0-5EDA-4897-9A69-2D23B2BC8364}">
      <dgm:prSet/>
      <dgm:spPr/>
      <dgm:t>
        <a:bodyPr/>
        <a:lstStyle/>
        <a:p>
          <a:endParaRPr lang="en-US"/>
        </a:p>
      </dgm:t>
    </dgm:pt>
    <dgm:pt modelId="{5EF04A0E-1267-4856-831B-5DC3EF171E14}">
      <dgm:prSet phldrT="[Text]"/>
      <dgm:spPr/>
      <dgm:t>
        <a:bodyPr/>
        <a:lstStyle/>
        <a:p>
          <a:r>
            <a:rPr lang="en-US"/>
            <a:t>Funding with a Focus</a:t>
          </a:r>
        </a:p>
      </dgm:t>
    </dgm:pt>
    <dgm:pt modelId="{B3523B9D-19A3-4BC4-87AC-7968FADB0497}" type="parTrans" cxnId="{1E5D388D-0C4D-441C-A9A1-21CE90919FEB}">
      <dgm:prSet/>
      <dgm:spPr/>
      <dgm:t>
        <a:bodyPr/>
        <a:lstStyle/>
        <a:p>
          <a:endParaRPr lang="en-US"/>
        </a:p>
      </dgm:t>
    </dgm:pt>
    <dgm:pt modelId="{902D18D1-8CB6-4920-8627-663138B3FF99}" type="sibTrans" cxnId="{1E5D388D-0C4D-441C-A9A1-21CE90919FEB}">
      <dgm:prSet/>
      <dgm:spPr/>
      <dgm:t>
        <a:bodyPr/>
        <a:lstStyle/>
        <a:p>
          <a:endParaRPr lang="en-US"/>
        </a:p>
      </dgm:t>
    </dgm:pt>
    <dgm:pt modelId="{1F59281D-BCE7-4A65-AE5C-B242B10DE539}" type="pres">
      <dgm:prSet presAssocID="{85AA1DB1-88E3-449B-92AE-C65B20831A6A}" presName="Name0" presStyleCnt="0">
        <dgm:presLayoutVars>
          <dgm:dir/>
          <dgm:resizeHandles val="exact"/>
        </dgm:presLayoutVars>
      </dgm:prSet>
      <dgm:spPr/>
    </dgm:pt>
    <dgm:pt modelId="{0B4971D4-0659-4239-9F27-79D0C997F6C0}" type="pres">
      <dgm:prSet presAssocID="{85AA1DB1-88E3-449B-92AE-C65B20831A6A}" presName="fgShape" presStyleLbl="fgShp" presStyleIdx="0" presStyleCnt="1"/>
      <dgm:spPr/>
    </dgm:pt>
    <dgm:pt modelId="{3DB41B2E-7D30-4BD6-8928-D80328DB0F7F}" type="pres">
      <dgm:prSet presAssocID="{85AA1DB1-88E3-449B-92AE-C65B20831A6A}" presName="linComp" presStyleCnt="0"/>
      <dgm:spPr/>
    </dgm:pt>
    <dgm:pt modelId="{B991B057-F369-4211-87C5-A8FEEE0C675C}" type="pres">
      <dgm:prSet presAssocID="{DD5B7E20-96B3-40E6-96B6-189794F7E35B}" presName="compNode" presStyleCnt="0"/>
      <dgm:spPr/>
    </dgm:pt>
    <dgm:pt modelId="{572460BD-F9ED-460A-96DC-ADF3634B9DF0}" type="pres">
      <dgm:prSet presAssocID="{DD5B7E20-96B3-40E6-96B6-189794F7E35B}" presName="bkgdShape" presStyleLbl="node1" presStyleIdx="0" presStyleCnt="3"/>
      <dgm:spPr/>
    </dgm:pt>
    <dgm:pt modelId="{CE921017-F092-46C3-AEFF-F3E2E299C91C}" type="pres">
      <dgm:prSet presAssocID="{DD5B7E20-96B3-40E6-96B6-189794F7E35B}" presName="nodeTx" presStyleLbl="node1" presStyleIdx="0" presStyleCnt="3">
        <dgm:presLayoutVars>
          <dgm:bulletEnabled val="1"/>
        </dgm:presLayoutVars>
      </dgm:prSet>
      <dgm:spPr/>
    </dgm:pt>
    <dgm:pt modelId="{C27973E2-E095-4421-A303-BCCF246430C0}" type="pres">
      <dgm:prSet presAssocID="{DD5B7E20-96B3-40E6-96B6-189794F7E35B}" presName="invisiNode" presStyleLbl="node1" presStyleIdx="0" presStyleCnt="3"/>
      <dgm:spPr/>
    </dgm:pt>
    <dgm:pt modelId="{FC75ACEB-5D56-4C8C-9775-64F0DDFAA5BC}" type="pres">
      <dgm:prSet presAssocID="{DD5B7E20-96B3-40E6-96B6-189794F7E35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66E0E-1F95-42A6-B45C-93E2C5DAD452}" type="pres">
      <dgm:prSet presAssocID="{E6E05D4F-C344-4699-A873-8CAD7018072E}" presName="sibTrans" presStyleLbl="sibTrans2D1" presStyleIdx="0" presStyleCnt="0"/>
      <dgm:spPr/>
    </dgm:pt>
    <dgm:pt modelId="{4B4ECBE8-343C-48E6-8793-DF0369B438FD}" type="pres">
      <dgm:prSet presAssocID="{FC637D29-0FBD-426C-8CF7-4800438F5A04}" presName="compNode" presStyleCnt="0"/>
      <dgm:spPr/>
    </dgm:pt>
    <dgm:pt modelId="{10D95709-A8A6-4708-97B7-6043C5E63545}" type="pres">
      <dgm:prSet presAssocID="{FC637D29-0FBD-426C-8CF7-4800438F5A04}" presName="bkgdShape" presStyleLbl="node1" presStyleIdx="1" presStyleCnt="3"/>
      <dgm:spPr/>
    </dgm:pt>
    <dgm:pt modelId="{B4E48FBF-97F3-458A-967F-494808924816}" type="pres">
      <dgm:prSet presAssocID="{FC637D29-0FBD-426C-8CF7-4800438F5A04}" presName="nodeTx" presStyleLbl="node1" presStyleIdx="1" presStyleCnt="3">
        <dgm:presLayoutVars>
          <dgm:bulletEnabled val="1"/>
        </dgm:presLayoutVars>
      </dgm:prSet>
      <dgm:spPr/>
    </dgm:pt>
    <dgm:pt modelId="{039E24E8-3E11-471C-B6D7-CE9D55E7E57F}" type="pres">
      <dgm:prSet presAssocID="{FC637D29-0FBD-426C-8CF7-4800438F5A04}" presName="invisiNode" presStyleLbl="node1" presStyleIdx="1" presStyleCnt="3"/>
      <dgm:spPr/>
    </dgm:pt>
    <dgm:pt modelId="{7C375A6E-BDC7-43FA-A76A-209D1FEF2683}" type="pres">
      <dgm:prSet presAssocID="{FC637D29-0FBD-426C-8CF7-4800438F5A04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4078464-5FB8-4AC1-87C7-5FDE32D2B7E1}" type="pres">
      <dgm:prSet presAssocID="{63B4C16F-67EF-4F70-8861-E225056797A7}" presName="sibTrans" presStyleLbl="sibTrans2D1" presStyleIdx="0" presStyleCnt="0"/>
      <dgm:spPr/>
    </dgm:pt>
    <dgm:pt modelId="{591F2489-7179-49E0-A60A-4829C01D54C7}" type="pres">
      <dgm:prSet presAssocID="{5EF04A0E-1267-4856-831B-5DC3EF171E14}" presName="compNode" presStyleCnt="0"/>
      <dgm:spPr/>
    </dgm:pt>
    <dgm:pt modelId="{C60205C2-8B67-4292-9981-5A15CF1FD6BA}" type="pres">
      <dgm:prSet presAssocID="{5EF04A0E-1267-4856-831B-5DC3EF171E14}" presName="bkgdShape" presStyleLbl="node1" presStyleIdx="2" presStyleCnt="3"/>
      <dgm:spPr/>
    </dgm:pt>
    <dgm:pt modelId="{725FC69D-9AEA-4B1E-99D0-93FE65DFFDB2}" type="pres">
      <dgm:prSet presAssocID="{5EF04A0E-1267-4856-831B-5DC3EF171E14}" presName="nodeTx" presStyleLbl="node1" presStyleIdx="2" presStyleCnt="3">
        <dgm:presLayoutVars>
          <dgm:bulletEnabled val="1"/>
        </dgm:presLayoutVars>
      </dgm:prSet>
      <dgm:spPr/>
    </dgm:pt>
    <dgm:pt modelId="{914AAB77-07F5-41DC-AA17-C1E81FDC5F5E}" type="pres">
      <dgm:prSet presAssocID="{5EF04A0E-1267-4856-831B-5DC3EF171E14}" presName="invisiNode" presStyleLbl="node1" presStyleIdx="2" presStyleCnt="3"/>
      <dgm:spPr/>
    </dgm:pt>
    <dgm:pt modelId="{C9ABE4A5-7AE7-4554-B581-D599037B2502}" type="pres">
      <dgm:prSet presAssocID="{5EF04A0E-1267-4856-831B-5DC3EF171E1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</dgm:ptLst>
  <dgm:cxnLst>
    <dgm:cxn modelId="{0AB9364A-0AC1-47E1-A038-92CDC6169572}" type="presOf" srcId="{DD5B7E20-96B3-40E6-96B6-189794F7E35B}" destId="{572460BD-F9ED-460A-96DC-ADF3634B9DF0}" srcOrd="0" destOrd="0" presId="urn:microsoft.com/office/officeart/2005/8/layout/hList7"/>
    <dgm:cxn modelId="{C87CD671-8D21-431B-BFC5-C51C558635E9}" type="presOf" srcId="{E6E05D4F-C344-4699-A873-8CAD7018072E}" destId="{21366E0E-1F95-42A6-B45C-93E2C5DAD452}" srcOrd="0" destOrd="0" presId="urn:microsoft.com/office/officeart/2005/8/layout/hList7"/>
    <dgm:cxn modelId="{7FC21F72-D5AC-4D07-9E07-4232A0E5428D}" type="presOf" srcId="{FC637D29-0FBD-426C-8CF7-4800438F5A04}" destId="{B4E48FBF-97F3-458A-967F-494808924816}" srcOrd="1" destOrd="0" presId="urn:microsoft.com/office/officeart/2005/8/layout/hList7"/>
    <dgm:cxn modelId="{A5DC2053-BBF4-4EBE-BA1F-E281E089D43E}" type="presOf" srcId="{DD5B7E20-96B3-40E6-96B6-189794F7E35B}" destId="{CE921017-F092-46C3-AEFF-F3E2E299C91C}" srcOrd="1" destOrd="0" presId="urn:microsoft.com/office/officeart/2005/8/layout/hList7"/>
    <dgm:cxn modelId="{1E5D388D-0C4D-441C-A9A1-21CE90919FEB}" srcId="{85AA1DB1-88E3-449B-92AE-C65B20831A6A}" destId="{5EF04A0E-1267-4856-831B-5DC3EF171E14}" srcOrd="2" destOrd="0" parTransId="{B3523B9D-19A3-4BC4-87AC-7968FADB0497}" sibTransId="{902D18D1-8CB6-4920-8627-663138B3FF99}"/>
    <dgm:cxn modelId="{5DE386A0-5EDA-4897-9A69-2D23B2BC8364}" srcId="{85AA1DB1-88E3-449B-92AE-C65B20831A6A}" destId="{FC637D29-0FBD-426C-8CF7-4800438F5A04}" srcOrd="1" destOrd="0" parTransId="{454EB845-2F39-46C5-98A8-AB69DD4E1DD0}" sibTransId="{63B4C16F-67EF-4F70-8861-E225056797A7}"/>
    <dgm:cxn modelId="{8A5A1BB7-1C39-4C47-8ED5-FDF321555C44}" type="presOf" srcId="{63B4C16F-67EF-4F70-8861-E225056797A7}" destId="{64078464-5FB8-4AC1-87C7-5FDE32D2B7E1}" srcOrd="0" destOrd="0" presId="urn:microsoft.com/office/officeart/2005/8/layout/hList7"/>
    <dgm:cxn modelId="{80225FD5-64F0-4005-959C-3F5DEC71AEC4}" type="presOf" srcId="{5EF04A0E-1267-4856-831B-5DC3EF171E14}" destId="{C60205C2-8B67-4292-9981-5A15CF1FD6BA}" srcOrd="0" destOrd="0" presId="urn:microsoft.com/office/officeart/2005/8/layout/hList7"/>
    <dgm:cxn modelId="{2CED90DE-4666-40ED-B9EC-0C86AE8774D6}" srcId="{85AA1DB1-88E3-449B-92AE-C65B20831A6A}" destId="{DD5B7E20-96B3-40E6-96B6-189794F7E35B}" srcOrd="0" destOrd="0" parTransId="{6B3B2CAE-E8A1-44E7-8FAA-ACDC6B30DCC1}" sibTransId="{E6E05D4F-C344-4699-A873-8CAD7018072E}"/>
    <dgm:cxn modelId="{2C6125E9-C09B-469F-A8EE-CCEE9BA2EE4C}" type="presOf" srcId="{85AA1DB1-88E3-449B-92AE-C65B20831A6A}" destId="{1F59281D-BCE7-4A65-AE5C-B242B10DE539}" srcOrd="0" destOrd="0" presId="urn:microsoft.com/office/officeart/2005/8/layout/hList7"/>
    <dgm:cxn modelId="{D7811CF7-CB9D-4C72-A3E9-C3D2EEBFD0DE}" type="presOf" srcId="{FC637D29-0FBD-426C-8CF7-4800438F5A04}" destId="{10D95709-A8A6-4708-97B7-6043C5E63545}" srcOrd="0" destOrd="0" presId="urn:microsoft.com/office/officeart/2005/8/layout/hList7"/>
    <dgm:cxn modelId="{880ABBF7-2533-449E-8CED-DE0D3C3C0907}" type="presOf" srcId="{5EF04A0E-1267-4856-831B-5DC3EF171E14}" destId="{725FC69D-9AEA-4B1E-99D0-93FE65DFFDB2}" srcOrd="1" destOrd="0" presId="urn:microsoft.com/office/officeart/2005/8/layout/hList7"/>
    <dgm:cxn modelId="{69A355BC-4E3A-4FD0-886C-3400C9B23546}" type="presParOf" srcId="{1F59281D-BCE7-4A65-AE5C-B242B10DE539}" destId="{0B4971D4-0659-4239-9F27-79D0C997F6C0}" srcOrd="0" destOrd="0" presId="urn:microsoft.com/office/officeart/2005/8/layout/hList7"/>
    <dgm:cxn modelId="{2F6C0045-D89F-404D-A42B-3A5A88929DA3}" type="presParOf" srcId="{1F59281D-BCE7-4A65-AE5C-B242B10DE539}" destId="{3DB41B2E-7D30-4BD6-8928-D80328DB0F7F}" srcOrd="1" destOrd="0" presId="urn:microsoft.com/office/officeart/2005/8/layout/hList7"/>
    <dgm:cxn modelId="{0351A634-BB27-446E-8652-1694EE32A9F6}" type="presParOf" srcId="{3DB41B2E-7D30-4BD6-8928-D80328DB0F7F}" destId="{B991B057-F369-4211-87C5-A8FEEE0C675C}" srcOrd="0" destOrd="0" presId="urn:microsoft.com/office/officeart/2005/8/layout/hList7"/>
    <dgm:cxn modelId="{35F29F37-4F14-4BFA-BEF7-4AE7DF2B03FC}" type="presParOf" srcId="{B991B057-F369-4211-87C5-A8FEEE0C675C}" destId="{572460BD-F9ED-460A-96DC-ADF3634B9DF0}" srcOrd="0" destOrd="0" presId="urn:microsoft.com/office/officeart/2005/8/layout/hList7"/>
    <dgm:cxn modelId="{D70FE78E-B80D-4249-897A-DF2FF77EDD11}" type="presParOf" srcId="{B991B057-F369-4211-87C5-A8FEEE0C675C}" destId="{CE921017-F092-46C3-AEFF-F3E2E299C91C}" srcOrd="1" destOrd="0" presId="urn:microsoft.com/office/officeart/2005/8/layout/hList7"/>
    <dgm:cxn modelId="{C32EED92-3519-471B-BA3D-0C7C6FB3F2F0}" type="presParOf" srcId="{B991B057-F369-4211-87C5-A8FEEE0C675C}" destId="{C27973E2-E095-4421-A303-BCCF246430C0}" srcOrd="2" destOrd="0" presId="urn:microsoft.com/office/officeart/2005/8/layout/hList7"/>
    <dgm:cxn modelId="{24776084-FFDA-4009-8E92-3AB40BEDDB64}" type="presParOf" srcId="{B991B057-F369-4211-87C5-A8FEEE0C675C}" destId="{FC75ACEB-5D56-4C8C-9775-64F0DDFAA5BC}" srcOrd="3" destOrd="0" presId="urn:microsoft.com/office/officeart/2005/8/layout/hList7"/>
    <dgm:cxn modelId="{745FE652-96E1-4011-B621-5734DBFB035F}" type="presParOf" srcId="{3DB41B2E-7D30-4BD6-8928-D80328DB0F7F}" destId="{21366E0E-1F95-42A6-B45C-93E2C5DAD452}" srcOrd="1" destOrd="0" presId="urn:microsoft.com/office/officeart/2005/8/layout/hList7"/>
    <dgm:cxn modelId="{3A437EA2-2F4D-4FE8-8DCD-8A1BF8B3D97C}" type="presParOf" srcId="{3DB41B2E-7D30-4BD6-8928-D80328DB0F7F}" destId="{4B4ECBE8-343C-48E6-8793-DF0369B438FD}" srcOrd="2" destOrd="0" presId="urn:microsoft.com/office/officeart/2005/8/layout/hList7"/>
    <dgm:cxn modelId="{DEEA0059-BDFA-4738-BA34-64D3EB119F1F}" type="presParOf" srcId="{4B4ECBE8-343C-48E6-8793-DF0369B438FD}" destId="{10D95709-A8A6-4708-97B7-6043C5E63545}" srcOrd="0" destOrd="0" presId="urn:microsoft.com/office/officeart/2005/8/layout/hList7"/>
    <dgm:cxn modelId="{76D63665-185E-45E1-B1CC-EFF9552345B6}" type="presParOf" srcId="{4B4ECBE8-343C-48E6-8793-DF0369B438FD}" destId="{B4E48FBF-97F3-458A-967F-494808924816}" srcOrd="1" destOrd="0" presId="urn:microsoft.com/office/officeart/2005/8/layout/hList7"/>
    <dgm:cxn modelId="{2DE1D2F3-3E01-4C49-BB30-FF73A739E80B}" type="presParOf" srcId="{4B4ECBE8-343C-48E6-8793-DF0369B438FD}" destId="{039E24E8-3E11-471C-B6D7-CE9D55E7E57F}" srcOrd="2" destOrd="0" presId="urn:microsoft.com/office/officeart/2005/8/layout/hList7"/>
    <dgm:cxn modelId="{6772C306-05DC-4CAC-A2F5-BF1203C15BF9}" type="presParOf" srcId="{4B4ECBE8-343C-48E6-8793-DF0369B438FD}" destId="{7C375A6E-BDC7-43FA-A76A-209D1FEF2683}" srcOrd="3" destOrd="0" presId="urn:microsoft.com/office/officeart/2005/8/layout/hList7"/>
    <dgm:cxn modelId="{795740B1-F095-4AC1-A94D-7C24167BE190}" type="presParOf" srcId="{3DB41B2E-7D30-4BD6-8928-D80328DB0F7F}" destId="{64078464-5FB8-4AC1-87C7-5FDE32D2B7E1}" srcOrd="3" destOrd="0" presId="urn:microsoft.com/office/officeart/2005/8/layout/hList7"/>
    <dgm:cxn modelId="{FC638AAA-0D1C-42F4-A550-7F4EE9C121AD}" type="presParOf" srcId="{3DB41B2E-7D30-4BD6-8928-D80328DB0F7F}" destId="{591F2489-7179-49E0-A60A-4829C01D54C7}" srcOrd="4" destOrd="0" presId="urn:microsoft.com/office/officeart/2005/8/layout/hList7"/>
    <dgm:cxn modelId="{5165E6BF-62DA-4DEB-B569-B45180510CD6}" type="presParOf" srcId="{591F2489-7179-49E0-A60A-4829C01D54C7}" destId="{C60205C2-8B67-4292-9981-5A15CF1FD6BA}" srcOrd="0" destOrd="0" presId="urn:microsoft.com/office/officeart/2005/8/layout/hList7"/>
    <dgm:cxn modelId="{7BFE2D97-15B3-41D0-80AB-0D71C9C2E31C}" type="presParOf" srcId="{591F2489-7179-49E0-A60A-4829C01D54C7}" destId="{725FC69D-9AEA-4B1E-99D0-93FE65DFFDB2}" srcOrd="1" destOrd="0" presId="urn:microsoft.com/office/officeart/2005/8/layout/hList7"/>
    <dgm:cxn modelId="{E11442E0-F653-42A6-9887-F81783BB61D8}" type="presParOf" srcId="{591F2489-7179-49E0-A60A-4829C01D54C7}" destId="{914AAB77-07F5-41DC-AA17-C1E81FDC5F5E}" srcOrd="2" destOrd="0" presId="urn:microsoft.com/office/officeart/2005/8/layout/hList7"/>
    <dgm:cxn modelId="{7BC52673-8CBB-4A58-8DC0-D56433D5149A}" type="presParOf" srcId="{591F2489-7179-49E0-A60A-4829C01D54C7}" destId="{C9ABE4A5-7AE7-4554-B581-D599037B25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AA1DB1-88E3-449B-92AE-C65B20831A6A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</dgm:pt>
    <dgm:pt modelId="{DD5B7E20-96B3-40E6-96B6-189794F7E35B}">
      <dgm:prSet phldrT="[Text]"/>
      <dgm:spPr/>
      <dgm:t>
        <a:bodyPr/>
        <a:lstStyle/>
        <a:p>
          <a:r>
            <a:rPr lang="en-US"/>
            <a:t>Technical Core</a:t>
          </a:r>
        </a:p>
      </dgm:t>
    </dgm:pt>
    <dgm:pt modelId="{6B3B2CAE-E8A1-44E7-8FAA-ACDC6B30DCC1}" type="parTrans" cxnId="{2CED90DE-4666-40ED-B9EC-0C86AE8774D6}">
      <dgm:prSet/>
      <dgm:spPr/>
      <dgm:t>
        <a:bodyPr/>
        <a:lstStyle/>
        <a:p>
          <a:endParaRPr lang="en-US"/>
        </a:p>
      </dgm:t>
    </dgm:pt>
    <dgm:pt modelId="{E6E05D4F-C344-4699-A873-8CAD7018072E}" type="sibTrans" cxnId="{2CED90DE-4666-40ED-B9EC-0C86AE8774D6}">
      <dgm:prSet/>
      <dgm:spPr/>
      <dgm:t>
        <a:bodyPr/>
        <a:lstStyle/>
        <a:p>
          <a:endParaRPr lang="en-US"/>
        </a:p>
      </dgm:t>
    </dgm:pt>
    <dgm:pt modelId="{FC637D29-0FBD-426C-8CF7-4800438F5A04}">
      <dgm:prSet phldrT="[Text]"/>
      <dgm:spPr/>
      <dgm:t>
        <a:bodyPr/>
        <a:lstStyle/>
        <a:p>
          <a:r>
            <a:rPr lang="en-US"/>
            <a:t>Community That Shares</a:t>
          </a:r>
        </a:p>
      </dgm:t>
    </dgm:pt>
    <dgm:pt modelId="{454EB845-2F39-46C5-98A8-AB69DD4E1DD0}" type="parTrans" cxnId="{5DE386A0-5EDA-4897-9A69-2D23B2BC8364}">
      <dgm:prSet/>
      <dgm:spPr/>
      <dgm:t>
        <a:bodyPr/>
        <a:lstStyle/>
        <a:p>
          <a:endParaRPr lang="en-US"/>
        </a:p>
      </dgm:t>
    </dgm:pt>
    <dgm:pt modelId="{63B4C16F-67EF-4F70-8861-E225056797A7}" type="sibTrans" cxnId="{5DE386A0-5EDA-4897-9A69-2D23B2BC8364}">
      <dgm:prSet/>
      <dgm:spPr/>
      <dgm:t>
        <a:bodyPr/>
        <a:lstStyle/>
        <a:p>
          <a:endParaRPr lang="en-US"/>
        </a:p>
      </dgm:t>
    </dgm:pt>
    <dgm:pt modelId="{5EF04A0E-1267-4856-831B-5DC3EF171E14}">
      <dgm:prSet phldrT="[Text]"/>
      <dgm:spPr/>
      <dgm:t>
        <a:bodyPr/>
        <a:lstStyle/>
        <a:p>
          <a:r>
            <a:rPr lang="en-US"/>
            <a:t>Funding with a Focus</a:t>
          </a:r>
        </a:p>
      </dgm:t>
    </dgm:pt>
    <dgm:pt modelId="{B3523B9D-19A3-4BC4-87AC-7968FADB0497}" type="parTrans" cxnId="{1E5D388D-0C4D-441C-A9A1-21CE90919FEB}">
      <dgm:prSet/>
      <dgm:spPr/>
      <dgm:t>
        <a:bodyPr/>
        <a:lstStyle/>
        <a:p>
          <a:endParaRPr lang="en-US"/>
        </a:p>
      </dgm:t>
    </dgm:pt>
    <dgm:pt modelId="{902D18D1-8CB6-4920-8627-663138B3FF99}" type="sibTrans" cxnId="{1E5D388D-0C4D-441C-A9A1-21CE90919FEB}">
      <dgm:prSet/>
      <dgm:spPr/>
      <dgm:t>
        <a:bodyPr/>
        <a:lstStyle/>
        <a:p>
          <a:endParaRPr lang="en-US"/>
        </a:p>
      </dgm:t>
    </dgm:pt>
    <dgm:pt modelId="{1F59281D-BCE7-4A65-AE5C-B242B10DE539}" type="pres">
      <dgm:prSet presAssocID="{85AA1DB1-88E3-449B-92AE-C65B20831A6A}" presName="Name0" presStyleCnt="0">
        <dgm:presLayoutVars>
          <dgm:dir/>
          <dgm:resizeHandles val="exact"/>
        </dgm:presLayoutVars>
      </dgm:prSet>
      <dgm:spPr/>
    </dgm:pt>
    <dgm:pt modelId="{0B4971D4-0659-4239-9F27-79D0C997F6C0}" type="pres">
      <dgm:prSet presAssocID="{85AA1DB1-88E3-449B-92AE-C65B20831A6A}" presName="fgShape" presStyleLbl="fgShp" presStyleIdx="0" presStyleCnt="1"/>
      <dgm:spPr/>
    </dgm:pt>
    <dgm:pt modelId="{3DB41B2E-7D30-4BD6-8928-D80328DB0F7F}" type="pres">
      <dgm:prSet presAssocID="{85AA1DB1-88E3-449B-92AE-C65B20831A6A}" presName="linComp" presStyleCnt="0"/>
      <dgm:spPr/>
    </dgm:pt>
    <dgm:pt modelId="{B991B057-F369-4211-87C5-A8FEEE0C675C}" type="pres">
      <dgm:prSet presAssocID="{DD5B7E20-96B3-40E6-96B6-189794F7E35B}" presName="compNode" presStyleCnt="0"/>
      <dgm:spPr/>
    </dgm:pt>
    <dgm:pt modelId="{572460BD-F9ED-460A-96DC-ADF3634B9DF0}" type="pres">
      <dgm:prSet presAssocID="{DD5B7E20-96B3-40E6-96B6-189794F7E35B}" presName="bkgdShape" presStyleLbl="node1" presStyleIdx="0" presStyleCnt="3"/>
      <dgm:spPr/>
    </dgm:pt>
    <dgm:pt modelId="{CE921017-F092-46C3-AEFF-F3E2E299C91C}" type="pres">
      <dgm:prSet presAssocID="{DD5B7E20-96B3-40E6-96B6-189794F7E35B}" presName="nodeTx" presStyleLbl="node1" presStyleIdx="0" presStyleCnt="3">
        <dgm:presLayoutVars>
          <dgm:bulletEnabled val="1"/>
        </dgm:presLayoutVars>
      </dgm:prSet>
      <dgm:spPr/>
    </dgm:pt>
    <dgm:pt modelId="{C27973E2-E095-4421-A303-BCCF246430C0}" type="pres">
      <dgm:prSet presAssocID="{DD5B7E20-96B3-40E6-96B6-189794F7E35B}" presName="invisiNode" presStyleLbl="node1" presStyleIdx="0" presStyleCnt="3"/>
      <dgm:spPr/>
    </dgm:pt>
    <dgm:pt modelId="{FC75ACEB-5D56-4C8C-9775-64F0DDFAA5BC}" type="pres">
      <dgm:prSet presAssocID="{DD5B7E20-96B3-40E6-96B6-189794F7E35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66E0E-1F95-42A6-B45C-93E2C5DAD452}" type="pres">
      <dgm:prSet presAssocID="{E6E05D4F-C344-4699-A873-8CAD7018072E}" presName="sibTrans" presStyleLbl="sibTrans2D1" presStyleIdx="0" presStyleCnt="0"/>
      <dgm:spPr/>
    </dgm:pt>
    <dgm:pt modelId="{4B4ECBE8-343C-48E6-8793-DF0369B438FD}" type="pres">
      <dgm:prSet presAssocID="{FC637D29-0FBD-426C-8CF7-4800438F5A04}" presName="compNode" presStyleCnt="0"/>
      <dgm:spPr/>
    </dgm:pt>
    <dgm:pt modelId="{10D95709-A8A6-4708-97B7-6043C5E63545}" type="pres">
      <dgm:prSet presAssocID="{FC637D29-0FBD-426C-8CF7-4800438F5A04}" presName="bkgdShape" presStyleLbl="node1" presStyleIdx="1" presStyleCnt="3"/>
      <dgm:spPr/>
    </dgm:pt>
    <dgm:pt modelId="{B4E48FBF-97F3-458A-967F-494808924816}" type="pres">
      <dgm:prSet presAssocID="{FC637D29-0FBD-426C-8CF7-4800438F5A04}" presName="nodeTx" presStyleLbl="node1" presStyleIdx="1" presStyleCnt="3">
        <dgm:presLayoutVars>
          <dgm:bulletEnabled val="1"/>
        </dgm:presLayoutVars>
      </dgm:prSet>
      <dgm:spPr/>
    </dgm:pt>
    <dgm:pt modelId="{039E24E8-3E11-471C-B6D7-CE9D55E7E57F}" type="pres">
      <dgm:prSet presAssocID="{FC637D29-0FBD-426C-8CF7-4800438F5A04}" presName="invisiNode" presStyleLbl="node1" presStyleIdx="1" presStyleCnt="3"/>
      <dgm:spPr/>
    </dgm:pt>
    <dgm:pt modelId="{7C375A6E-BDC7-43FA-A76A-209D1FEF2683}" type="pres">
      <dgm:prSet presAssocID="{FC637D29-0FBD-426C-8CF7-4800438F5A04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4078464-5FB8-4AC1-87C7-5FDE32D2B7E1}" type="pres">
      <dgm:prSet presAssocID="{63B4C16F-67EF-4F70-8861-E225056797A7}" presName="sibTrans" presStyleLbl="sibTrans2D1" presStyleIdx="0" presStyleCnt="0"/>
      <dgm:spPr/>
    </dgm:pt>
    <dgm:pt modelId="{591F2489-7179-49E0-A60A-4829C01D54C7}" type="pres">
      <dgm:prSet presAssocID="{5EF04A0E-1267-4856-831B-5DC3EF171E14}" presName="compNode" presStyleCnt="0"/>
      <dgm:spPr/>
    </dgm:pt>
    <dgm:pt modelId="{C60205C2-8B67-4292-9981-5A15CF1FD6BA}" type="pres">
      <dgm:prSet presAssocID="{5EF04A0E-1267-4856-831B-5DC3EF171E14}" presName="bkgdShape" presStyleLbl="node1" presStyleIdx="2" presStyleCnt="3"/>
      <dgm:spPr/>
    </dgm:pt>
    <dgm:pt modelId="{725FC69D-9AEA-4B1E-99D0-93FE65DFFDB2}" type="pres">
      <dgm:prSet presAssocID="{5EF04A0E-1267-4856-831B-5DC3EF171E14}" presName="nodeTx" presStyleLbl="node1" presStyleIdx="2" presStyleCnt="3">
        <dgm:presLayoutVars>
          <dgm:bulletEnabled val="1"/>
        </dgm:presLayoutVars>
      </dgm:prSet>
      <dgm:spPr/>
    </dgm:pt>
    <dgm:pt modelId="{914AAB77-07F5-41DC-AA17-C1E81FDC5F5E}" type="pres">
      <dgm:prSet presAssocID="{5EF04A0E-1267-4856-831B-5DC3EF171E14}" presName="invisiNode" presStyleLbl="node1" presStyleIdx="2" presStyleCnt="3"/>
      <dgm:spPr/>
    </dgm:pt>
    <dgm:pt modelId="{C9ABE4A5-7AE7-4554-B581-D599037B2502}" type="pres">
      <dgm:prSet presAssocID="{5EF04A0E-1267-4856-831B-5DC3EF171E1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</dgm:ptLst>
  <dgm:cxnLst>
    <dgm:cxn modelId="{0AB9364A-0AC1-47E1-A038-92CDC6169572}" type="presOf" srcId="{DD5B7E20-96B3-40E6-96B6-189794F7E35B}" destId="{572460BD-F9ED-460A-96DC-ADF3634B9DF0}" srcOrd="0" destOrd="0" presId="urn:microsoft.com/office/officeart/2005/8/layout/hList7"/>
    <dgm:cxn modelId="{C87CD671-8D21-431B-BFC5-C51C558635E9}" type="presOf" srcId="{E6E05D4F-C344-4699-A873-8CAD7018072E}" destId="{21366E0E-1F95-42A6-B45C-93E2C5DAD452}" srcOrd="0" destOrd="0" presId="urn:microsoft.com/office/officeart/2005/8/layout/hList7"/>
    <dgm:cxn modelId="{7FC21F72-D5AC-4D07-9E07-4232A0E5428D}" type="presOf" srcId="{FC637D29-0FBD-426C-8CF7-4800438F5A04}" destId="{B4E48FBF-97F3-458A-967F-494808924816}" srcOrd="1" destOrd="0" presId="urn:microsoft.com/office/officeart/2005/8/layout/hList7"/>
    <dgm:cxn modelId="{A5DC2053-BBF4-4EBE-BA1F-E281E089D43E}" type="presOf" srcId="{DD5B7E20-96B3-40E6-96B6-189794F7E35B}" destId="{CE921017-F092-46C3-AEFF-F3E2E299C91C}" srcOrd="1" destOrd="0" presId="urn:microsoft.com/office/officeart/2005/8/layout/hList7"/>
    <dgm:cxn modelId="{1E5D388D-0C4D-441C-A9A1-21CE90919FEB}" srcId="{85AA1DB1-88E3-449B-92AE-C65B20831A6A}" destId="{5EF04A0E-1267-4856-831B-5DC3EF171E14}" srcOrd="2" destOrd="0" parTransId="{B3523B9D-19A3-4BC4-87AC-7968FADB0497}" sibTransId="{902D18D1-8CB6-4920-8627-663138B3FF99}"/>
    <dgm:cxn modelId="{5DE386A0-5EDA-4897-9A69-2D23B2BC8364}" srcId="{85AA1DB1-88E3-449B-92AE-C65B20831A6A}" destId="{FC637D29-0FBD-426C-8CF7-4800438F5A04}" srcOrd="1" destOrd="0" parTransId="{454EB845-2F39-46C5-98A8-AB69DD4E1DD0}" sibTransId="{63B4C16F-67EF-4F70-8861-E225056797A7}"/>
    <dgm:cxn modelId="{8A5A1BB7-1C39-4C47-8ED5-FDF321555C44}" type="presOf" srcId="{63B4C16F-67EF-4F70-8861-E225056797A7}" destId="{64078464-5FB8-4AC1-87C7-5FDE32D2B7E1}" srcOrd="0" destOrd="0" presId="urn:microsoft.com/office/officeart/2005/8/layout/hList7"/>
    <dgm:cxn modelId="{80225FD5-64F0-4005-959C-3F5DEC71AEC4}" type="presOf" srcId="{5EF04A0E-1267-4856-831B-5DC3EF171E14}" destId="{C60205C2-8B67-4292-9981-5A15CF1FD6BA}" srcOrd="0" destOrd="0" presId="urn:microsoft.com/office/officeart/2005/8/layout/hList7"/>
    <dgm:cxn modelId="{2CED90DE-4666-40ED-B9EC-0C86AE8774D6}" srcId="{85AA1DB1-88E3-449B-92AE-C65B20831A6A}" destId="{DD5B7E20-96B3-40E6-96B6-189794F7E35B}" srcOrd="0" destOrd="0" parTransId="{6B3B2CAE-E8A1-44E7-8FAA-ACDC6B30DCC1}" sibTransId="{E6E05D4F-C344-4699-A873-8CAD7018072E}"/>
    <dgm:cxn modelId="{2C6125E9-C09B-469F-A8EE-CCEE9BA2EE4C}" type="presOf" srcId="{85AA1DB1-88E3-449B-92AE-C65B20831A6A}" destId="{1F59281D-BCE7-4A65-AE5C-B242B10DE539}" srcOrd="0" destOrd="0" presId="urn:microsoft.com/office/officeart/2005/8/layout/hList7"/>
    <dgm:cxn modelId="{D7811CF7-CB9D-4C72-A3E9-C3D2EEBFD0DE}" type="presOf" srcId="{FC637D29-0FBD-426C-8CF7-4800438F5A04}" destId="{10D95709-A8A6-4708-97B7-6043C5E63545}" srcOrd="0" destOrd="0" presId="urn:microsoft.com/office/officeart/2005/8/layout/hList7"/>
    <dgm:cxn modelId="{880ABBF7-2533-449E-8CED-DE0D3C3C0907}" type="presOf" srcId="{5EF04A0E-1267-4856-831B-5DC3EF171E14}" destId="{725FC69D-9AEA-4B1E-99D0-93FE65DFFDB2}" srcOrd="1" destOrd="0" presId="urn:microsoft.com/office/officeart/2005/8/layout/hList7"/>
    <dgm:cxn modelId="{69A355BC-4E3A-4FD0-886C-3400C9B23546}" type="presParOf" srcId="{1F59281D-BCE7-4A65-AE5C-B242B10DE539}" destId="{0B4971D4-0659-4239-9F27-79D0C997F6C0}" srcOrd="0" destOrd="0" presId="urn:microsoft.com/office/officeart/2005/8/layout/hList7"/>
    <dgm:cxn modelId="{2F6C0045-D89F-404D-A42B-3A5A88929DA3}" type="presParOf" srcId="{1F59281D-BCE7-4A65-AE5C-B242B10DE539}" destId="{3DB41B2E-7D30-4BD6-8928-D80328DB0F7F}" srcOrd="1" destOrd="0" presId="urn:microsoft.com/office/officeart/2005/8/layout/hList7"/>
    <dgm:cxn modelId="{0351A634-BB27-446E-8652-1694EE32A9F6}" type="presParOf" srcId="{3DB41B2E-7D30-4BD6-8928-D80328DB0F7F}" destId="{B991B057-F369-4211-87C5-A8FEEE0C675C}" srcOrd="0" destOrd="0" presId="urn:microsoft.com/office/officeart/2005/8/layout/hList7"/>
    <dgm:cxn modelId="{35F29F37-4F14-4BFA-BEF7-4AE7DF2B03FC}" type="presParOf" srcId="{B991B057-F369-4211-87C5-A8FEEE0C675C}" destId="{572460BD-F9ED-460A-96DC-ADF3634B9DF0}" srcOrd="0" destOrd="0" presId="urn:microsoft.com/office/officeart/2005/8/layout/hList7"/>
    <dgm:cxn modelId="{D70FE78E-B80D-4249-897A-DF2FF77EDD11}" type="presParOf" srcId="{B991B057-F369-4211-87C5-A8FEEE0C675C}" destId="{CE921017-F092-46C3-AEFF-F3E2E299C91C}" srcOrd="1" destOrd="0" presId="urn:microsoft.com/office/officeart/2005/8/layout/hList7"/>
    <dgm:cxn modelId="{C32EED92-3519-471B-BA3D-0C7C6FB3F2F0}" type="presParOf" srcId="{B991B057-F369-4211-87C5-A8FEEE0C675C}" destId="{C27973E2-E095-4421-A303-BCCF246430C0}" srcOrd="2" destOrd="0" presId="urn:microsoft.com/office/officeart/2005/8/layout/hList7"/>
    <dgm:cxn modelId="{24776084-FFDA-4009-8E92-3AB40BEDDB64}" type="presParOf" srcId="{B991B057-F369-4211-87C5-A8FEEE0C675C}" destId="{FC75ACEB-5D56-4C8C-9775-64F0DDFAA5BC}" srcOrd="3" destOrd="0" presId="urn:microsoft.com/office/officeart/2005/8/layout/hList7"/>
    <dgm:cxn modelId="{745FE652-96E1-4011-B621-5734DBFB035F}" type="presParOf" srcId="{3DB41B2E-7D30-4BD6-8928-D80328DB0F7F}" destId="{21366E0E-1F95-42A6-B45C-93E2C5DAD452}" srcOrd="1" destOrd="0" presId="urn:microsoft.com/office/officeart/2005/8/layout/hList7"/>
    <dgm:cxn modelId="{3A437EA2-2F4D-4FE8-8DCD-8A1BF8B3D97C}" type="presParOf" srcId="{3DB41B2E-7D30-4BD6-8928-D80328DB0F7F}" destId="{4B4ECBE8-343C-48E6-8793-DF0369B438FD}" srcOrd="2" destOrd="0" presId="urn:microsoft.com/office/officeart/2005/8/layout/hList7"/>
    <dgm:cxn modelId="{DEEA0059-BDFA-4738-BA34-64D3EB119F1F}" type="presParOf" srcId="{4B4ECBE8-343C-48E6-8793-DF0369B438FD}" destId="{10D95709-A8A6-4708-97B7-6043C5E63545}" srcOrd="0" destOrd="0" presId="urn:microsoft.com/office/officeart/2005/8/layout/hList7"/>
    <dgm:cxn modelId="{76D63665-185E-45E1-B1CC-EFF9552345B6}" type="presParOf" srcId="{4B4ECBE8-343C-48E6-8793-DF0369B438FD}" destId="{B4E48FBF-97F3-458A-967F-494808924816}" srcOrd="1" destOrd="0" presId="urn:microsoft.com/office/officeart/2005/8/layout/hList7"/>
    <dgm:cxn modelId="{2DE1D2F3-3E01-4C49-BB30-FF73A739E80B}" type="presParOf" srcId="{4B4ECBE8-343C-48E6-8793-DF0369B438FD}" destId="{039E24E8-3E11-471C-B6D7-CE9D55E7E57F}" srcOrd="2" destOrd="0" presId="urn:microsoft.com/office/officeart/2005/8/layout/hList7"/>
    <dgm:cxn modelId="{6772C306-05DC-4CAC-A2F5-BF1203C15BF9}" type="presParOf" srcId="{4B4ECBE8-343C-48E6-8793-DF0369B438FD}" destId="{7C375A6E-BDC7-43FA-A76A-209D1FEF2683}" srcOrd="3" destOrd="0" presId="urn:microsoft.com/office/officeart/2005/8/layout/hList7"/>
    <dgm:cxn modelId="{795740B1-F095-4AC1-A94D-7C24167BE190}" type="presParOf" srcId="{3DB41B2E-7D30-4BD6-8928-D80328DB0F7F}" destId="{64078464-5FB8-4AC1-87C7-5FDE32D2B7E1}" srcOrd="3" destOrd="0" presId="urn:microsoft.com/office/officeart/2005/8/layout/hList7"/>
    <dgm:cxn modelId="{FC638AAA-0D1C-42F4-A550-7F4EE9C121AD}" type="presParOf" srcId="{3DB41B2E-7D30-4BD6-8928-D80328DB0F7F}" destId="{591F2489-7179-49E0-A60A-4829C01D54C7}" srcOrd="4" destOrd="0" presId="urn:microsoft.com/office/officeart/2005/8/layout/hList7"/>
    <dgm:cxn modelId="{5165E6BF-62DA-4DEB-B569-B45180510CD6}" type="presParOf" srcId="{591F2489-7179-49E0-A60A-4829C01D54C7}" destId="{C60205C2-8B67-4292-9981-5A15CF1FD6BA}" srcOrd="0" destOrd="0" presId="urn:microsoft.com/office/officeart/2005/8/layout/hList7"/>
    <dgm:cxn modelId="{7BFE2D97-15B3-41D0-80AB-0D71C9C2E31C}" type="presParOf" srcId="{591F2489-7179-49E0-A60A-4829C01D54C7}" destId="{725FC69D-9AEA-4B1E-99D0-93FE65DFFDB2}" srcOrd="1" destOrd="0" presId="urn:microsoft.com/office/officeart/2005/8/layout/hList7"/>
    <dgm:cxn modelId="{E11442E0-F653-42A6-9887-F81783BB61D8}" type="presParOf" srcId="{591F2489-7179-49E0-A60A-4829C01D54C7}" destId="{914AAB77-07F5-41DC-AA17-C1E81FDC5F5E}" srcOrd="2" destOrd="0" presId="urn:microsoft.com/office/officeart/2005/8/layout/hList7"/>
    <dgm:cxn modelId="{7BC52673-8CBB-4A58-8DC0-D56433D5149A}" type="presParOf" srcId="{591F2489-7179-49E0-A60A-4829C01D54C7}" destId="{C9ABE4A5-7AE7-4554-B581-D599037B25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60BD-F9ED-460A-96DC-ADF3634B9DF0}">
      <dsp:nvSpPr>
        <dsp:cNvPr id="0" name=""/>
        <dsp:cNvSpPr/>
      </dsp:nvSpPr>
      <dsp:spPr>
        <a:xfrm>
          <a:off x="2286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Technical Core</a:t>
          </a:r>
        </a:p>
      </dsp:txBody>
      <dsp:txXfrm>
        <a:off x="2286" y="1426210"/>
        <a:ext cx="3557929" cy="1426210"/>
      </dsp:txXfrm>
    </dsp:sp>
    <dsp:sp modelId="{FC75ACEB-5D56-4C8C-9775-64F0DDFAA5BC}">
      <dsp:nvSpPr>
        <dsp:cNvPr id="0" name=""/>
        <dsp:cNvSpPr/>
      </dsp:nvSpPr>
      <dsp:spPr>
        <a:xfrm>
          <a:off x="1187591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95709-A8A6-4708-97B7-6043C5E63545}">
      <dsp:nvSpPr>
        <dsp:cNvPr id="0" name=""/>
        <dsp:cNvSpPr/>
      </dsp:nvSpPr>
      <dsp:spPr>
        <a:xfrm>
          <a:off x="3666953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Community That Shares</a:t>
          </a:r>
        </a:p>
      </dsp:txBody>
      <dsp:txXfrm>
        <a:off x="3666953" y="1426210"/>
        <a:ext cx="3557929" cy="1426210"/>
      </dsp:txXfrm>
    </dsp:sp>
    <dsp:sp modelId="{7C375A6E-BDC7-43FA-A76A-209D1FEF2683}">
      <dsp:nvSpPr>
        <dsp:cNvPr id="0" name=""/>
        <dsp:cNvSpPr/>
      </dsp:nvSpPr>
      <dsp:spPr>
        <a:xfrm>
          <a:off x="4852258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0205C2-8B67-4292-9981-5A15CF1FD6BA}">
      <dsp:nvSpPr>
        <dsp:cNvPr id="0" name=""/>
        <dsp:cNvSpPr/>
      </dsp:nvSpPr>
      <dsp:spPr>
        <a:xfrm>
          <a:off x="7331620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Funding with a Focus</a:t>
          </a:r>
        </a:p>
      </dsp:txBody>
      <dsp:txXfrm>
        <a:off x="7331620" y="1426210"/>
        <a:ext cx="3557929" cy="1426210"/>
      </dsp:txXfrm>
    </dsp:sp>
    <dsp:sp modelId="{C9ABE4A5-7AE7-4554-B581-D599037B2502}">
      <dsp:nvSpPr>
        <dsp:cNvPr id="0" name=""/>
        <dsp:cNvSpPr/>
      </dsp:nvSpPr>
      <dsp:spPr>
        <a:xfrm>
          <a:off x="8516925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4971D4-0659-4239-9F27-79D0C997F6C0}">
      <dsp:nvSpPr>
        <dsp:cNvPr id="0" name=""/>
        <dsp:cNvSpPr/>
      </dsp:nvSpPr>
      <dsp:spPr>
        <a:xfrm>
          <a:off x="435673" y="2852420"/>
          <a:ext cx="10020490" cy="53482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60BD-F9ED-460A-96DC-ADF3634B9DF0}">
      <dsp:nvSpPr>
        <dsp:cNvPr id="0" name=""/>
        <dsp:cNvSpPr/>
      </dsp:nvSpPr>
      <dsp:spPr>
        <a:xfrm>
          <a:off x="2286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Technical Core</a:t>
          </a:r>
        </a:p>
      </dsp:txBody>
      <dsp:txXfrm>
        <a:off x="2286" y="1426210"/>
        <a:ext cx="3557929" cy="1426210"/>
      </dsp:txXfrm>
    </dsp:sp>
    <dsp:sp modelId="{FC75ACEB-5D56-4C8C-9775-64F0DDFAA5BC}">
      <dsp:nvSpPr>
        <dsp:cNvPr id="0" name=""/>
        <dsp:cNvSpPr/>
      </dsp:nvSpPr>
      <dsp:spPr>
        <a:xfrm>
          <a:off x="1187591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95709-A8A6-4708-97B7-6043C5E63545}">
      <dsp:nvSpPr>
        <dsp:cNvPr id="0" name=""/>
        <dsp:cNvSpPr/>
      </dsp:nvSpPr>
      <dsp:spPr>
        <a:xfrm>
          <a:off x="3666953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Community That Shares</a:t>
          </a:r>
        </a:p>
      </dsp:txBody>
      <dsp:txXfrm>
        <a:off x="3666953" y="1426210"/>
        <a:ext cx="3557929" cy="1426210"/>
      </dsp:txXfrm>
    </dsp:sp>
    <dsp:sp modelId="{7C375A6E-BDC7-43FA-A76A-209D1FEF2683}">
      <dsp:nvSpPr>
        <dsp:cNvPr id="0" name=""/>
        <dsp:cNvSpPr/>
      </dsp:nvSpPr>
      <dsp:spPr>
        <a:xfrm>
          <a:off x="4852258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0205C2-8B67-4292-9981-5A15CF1FD6BA}">
      <dsp:nvSpPr>
        <dsp:cNvPr id="0" name=""/>
        <dsp:cNvSpPr/>
      </dsp:nvSpPr>
      <dsp:spPr>
        <a:xfrm>
          <a:off x="7331620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Funding with a Focus</a:t>
          </a:r>
        </a:p>
      </dsp:txBody>
      <dsp:txXfrm>
        <a:off x="7331620" y="1426210"/>
        <a:ext cx="3557929" cy="1426210"/>
      </dsp:txXfrm>
    </dsp:sp>
    <dsp:sp modelId="{C9ABE4A5-7AE7-4554-B581-D599037B2502}">
      <dsp:nvSpPr>
        <dsp:cNvPr id="0" name=""/>
        <dsp:cNvSpPr/>
      </dsp:nvSpPr>
      <dsp:spPr>
        <a:xfrm>
          <a:off x="8516925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4971D4-0659-4239-9F27-79D0C997F6C0}">
      <dsp:nvSpPr>
        <dsp:cNvPr id="0" name=""/>
        <dsp:cNvSpPr/>
      </dsp:nvSpPr>
      <dsp:spPr>
        <a:xfrm>
          <a:off x="435673" y="2852420"/>
          <a:ext cx="10020490" cy="53482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60BD-F9ED-460A-96DC-ADF3634B9DF0}">
      <dsp:nvSpPr>
        <dsp:cNvPr id="0" name=""/>
        <dsp:cNvSpPr/>
      </dsp:nvSpPr>
      <dsp:spPr>
        <a:xfrm>
          <a:off x="2286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Technical Core</a:t>
          </a:r>
        </a:p>
      </dsp:txBody>
      <dsp:txXfrm>
        <a:off x="2286" y="1426210"/>
        <a:ext cx="3557929" cy="1426210"/>
      </dsp:txXfrm>
    </dsp:sp>
    <dsp:sp modelId="{FC75ACEB-5D56-4C8C-9775-64F0DDFAA5BC}">
      <dsp:nvSpPr>
        <dsp:cNvPr id="0" name=""/>
        <dsp:cNvSpPr/>
      </dsp:nvSpPr>
      <dsp:spPr>
        <a:xfrm>
          <a:off x="1187591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95709-A8A6-4708-97B7-6043C5E63545}">
      <dsp:nvSpPr>
        <dsp:cNvPr id="0" name=""/>
        <dsp:cNvSpPr/>
      </dsp:nvSpPr>
      <dsp:spPr>
        <a:xfrm>
          <a:off x="3666953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Community That Shares</a:t>
          </a:r>
        </a:p>
      </dsp:txBody>
      <dsp:txXfrm>
        <a:off x="3666953" y="1426210"/>
        <a:ext cx="3557929" cy="1426210"/>
      </dsp:txXfrm>
    </dsp:sp>
    <dsp:sp modelId="{7C375A6E-BDC7-43FA-A76A-209D1FEF2683}">
      <dsp:nvSpPr>
        <dsp:cNvPr id="0" name=""/>
        <dsp:cNvSpPr/>
      </dsp:nvSpPr>
      <dsp:spPr>
        <a:xfrm>
          <a:off x="4852258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0205C2-8B67-4292-9981-5A15CF1FD6BA}">
      <dsp:nvSpPr>
        <dsp:cNvPr id="0" name=""/>
        <dsp:cNvSpPr/>
      </dsp:nvSpPr>
      <dsp:spPr>
        <a:xfrm>
          <a:off x="7331620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Funding with a Focus</a:t>
          </a:r>
        </a:p>
      </dsp:txBody>
      <dsp:txXfrm>
        <a:off x="7331620" y="1426210"/>
        <a:ext cx="3557929" cy="1426210"/>
      </dsp:txXfrm>
    </dsp:sp>
    <dsp:sp modelId="{C9ABE4A5-7AE7-4554-B581-D599037B2502}">
      <dsp:nvSpPr>
        <dsp:cNvPr id="0" name=""/>
        <dsp:cNvSpPr/>
      </dsp:nvSpPr>
      <dsp:spPr>
        <a:xfrm>
          <a:off x="8516925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4971D4-0659-4239-9F27-79D0C997F6C0}">
      <dsp:nvSpPr>
        <dsp:cNvPr id="0" name=""/>
        <dsp:cNvSpPr/>
      </dsp:nvSpPr>
      <dsp:spPr>
        <a:xfrm>
          <a:off x="435673" y="2852420"/>
          <a:ext cx="10020490" cy="53482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60BD-F9ED-460A-96DC-ADF3634B9DF0}">
      <dsp:nvSpPr>
        <dsp:cNvPr id="0" name=""/>
        <dsp:cNvSpPr/>
      </dsp:nvSpPr>
      <dsp:spPr>
        <a:xfrm>
          <a:off x="2286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Technical Core</a:t>
          </a:r>
        </a:p>
      </dsp:txBody>
      <dsp:txXfrm>
        <a:off x="2286" y="1426210"/>
        <a:ext cx="3557929" cy="1426210"/>
      </dsp:txXfrm>
    </dsp:sp>
    <dsp:sp modelId="{FC75ACEB-5D56-4C8C-9775-64F0DDFAA5BC}">
      <dsp:nvSpPr>
        <dsp:cNvPr id="0" name=""/>
        <dsp:cNvSpPr/>
      </dsp:nvSpPr>
      <dsp:spPr>
        <a:xfrm>
          <a:off x="1187591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95709-A8A6-4708-97B7-6043C5E63545}">
      <dsp:nvSpPr>
        <dsp:cNvPr id="0" name=""/>
        <dsp:cNvSpPr/>
      </dsp:nvSpPr>
      <dsp:spPr>
        <a:xfrm>
          <a:off x="3666953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Community That Shares</a:t>
          </a:r>
        </a:p>
      </dsp:txBody>
      <dsp:txXfrm>
        <a:off x="3666953" y="1426210"/>
        <a:ext cx="3557929" cy="1426210"/>
      </dsp:txXfrm>
    </dsp:sp>
    <dsp:sp modelId="{7C375A6E-BDC7-43FA-A76A-209D1FEF2683}">
      <dsp:nvSpPr>
        <dsp:cNvPr id="0" name=""/>
        <dsp:cNvSpPr/>
      </dsp:nvSpPr>
      <dsp:spPr>
        <a:xfrm>
          <a:off x="4852258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0205C2-8B67-4292-9981-5A15CF1FD6BA}">
      <dsp:nvSpPr>
        <dsp:cNvPr id="0" name=""/>
        <dsp:cNvSpPr/>
      </dsp:nvSpPr>
      <dsp:spPr>
        <a:xfrm>
          <a:off x="7331620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Funding with a Focus</a:t>
          </a:r>
        </a:p>
      </dsp:txBody>
      <dsp:txXfrm>
        <a:off x="7331620" y="1426210"/>
        <a:ext cx="3557929" cy="1426210"/>
      </dsp:txXfrm>
    </dsp:sp>
    <dsp:sp modelId="{C9ABE4A5-7AE7-4554-B581-D599037B2502}">
      <dsp:nvSpPr>
        <dsp:cNvPr id="0" name=""/>
        <dsp:cNvSpPr/>
      </dsp:nvSpPr>
      <dsp:spPr>
        <a:xfrm>
          <a:off x="8516925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4971D4-0659-4239-9F27-79D0C997F6C0}">
      <dsp:nvSpPr>
        <dsp:cNvPr id="0" name=""/>
        <dsp:cNvSpPr/>
      </dsp:nvSpPr>
      <dsp:spPr>
        <a:xfrm>
          <a:off x="435673" y="2852420"/>
          <a:ext cx="10020490" cy="53482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60BD-F9ED-460A-96DC-ADF3634B9DF0}">
      <dsp:nvSpPr>
        <dsp:cNvPr id="0" name=""/>
        <dsp:cNvSpPr/>
      </dsp:nvSpPr>
      <dsp:spPr>
        <a:xfrm>
          <a:off x="2286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Technical Core</a:t>
          </a:r>
        </a:p>
      </dsp:txBody>
      <dsp:txXfrm>
        <a:off x="2286" y="1426210"/>
        <a:ext cx="3557929" cy="1426210"/>
      </dsp:txXfrm>
    </dsp:sp>
    <dsp:sp modelId="{FC75ACEB-5D56-4C8C-9775-64F0DDFAA5BC}">
      <dsp:nvSpPr>
        <dsp:cNvPr id="0" name=""/>
        <dsp:cNvSpPr/>
      </dsp:nvSpPr>
      <dsp:spPr>
        <a:xfrm>
          <a:off x="1187591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D95709-A8A6-4708-97B7-6043C5E63545}">
      <dsp:nvSpPr>
        <dsp:cNvPr id="0" name=""/>
        <dsp:cNvSpPr/>
      </dsp:nvSpPr>
      <dsp:spPr>
        <a:xfrm>
          <a:off x="3666953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Community That Shares</a:t>
          </a:r>
        </a:p>
      </dsp:txBody>
      <dsp:txXfrm>
        <a:off x="3666953" y="1426210"/>
        <a:ext cx="3557929" cy="1426210"/>
      </dsp:txXfrm>
    </dsp:sp>
    <dsp:sp modelId="{7C375A6E-BDC7-43FA-A76A-209D1FEF2683}">
      <dsp:nvSpPr>
        <dsp:cNvPr id="0" name=""/>
        <dsp:cNvSpPr/>
      </dsp:nvSpPr>
      <dsp:spPr>
        <a:xfrm>
          <a:off x="4852258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0205C2-8B67-4292-9981-5A15CF1FD6BA}">
      <dsp:nvSpPr>
        <dsp:cNvPr id="0" name=""/>
        <dsp:cNvSpPr/>
      </dsp:nvSpPr>
      <dsp:spPr>
        <a:xfrm>
          <a:off x="7331620" y="0"/>
          <a:ext cx="3557929" cy="3565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Funding with a Focus</a:t>
          </a:r>
        </a:p>
      </dsp:txBody>
      <dsp:txXfrm>
        <a:off x="7331620" y="1426210"/>
        <a:ext cx="3557929" cy="1426210"/>
      </dsp:txXfrm>
    </dsp:sp>
    <dsp:sp modelId="{C9ABE4A5-7AE7-4554-B581-D599037B2502}">
      <dsp:nvSpPr>
        <dsp:cNvPr id="0" name=""/>
        <dsp:cNvSpPr/>
      </dsp:nvSpPr>
      <dsp:spPr>
        <a:xfrm>
          <a:off x="8516925" y="213931"/>
          <a:ext cx="1187319" cy="118731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4971D4-0659-4239-9F27-79D0C997F6C0}">
      <dsp:nvSpPr>
        <dsp:cNvPr id="0" name=""/>
        <dsp:cNvSpPr/>
      </dsp:nvSpPr>
      <dsp:spPr>
        <a:xfrm>
          <a:off x="435673" y="2852420"/>
          <a:ext cx="10020490" cy="53482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D4B533-8B82-1B6E-19ED-907AE13E92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F5547-B931-F292-58B9-3E44CBE66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61105-DD45-4D4E-B469-9CB524AB342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CA3BC-3561-D031-36C8-8B194E9870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54164-BD0E-4E72-B52F-E469751A0E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91958-89B1-443E-97F0-48D2D83D8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51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96FA0-6D44-446C-9327-16D66EC567EB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37A25-CC8B-47A3-B56E-87CADF159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3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8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F7E4B-5F59-9099-8C5A-1DDE7ACF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0501-DC4F-470F-A543-DC6A041AE0CE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B948A7-7C25-B272-94BB-63541684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6BD69-ABC7-8F93-E958-34C3C2B7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956-7156-4631-B928-4D6CAE751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9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3F676CC0-B6CC-ACA0-4D1B-2E8477BE02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819536" y="-1282148"/>
            <a:ext cx="6407082" cy="8879250"/>
            <a:chOff x="0" y="0"/>
            <a:chExt cx="3230879" cy="447751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71885F9-4534-DC07-8FB0-D0FF525E6FEA}"/>
                </a:ext>
              </a:extLst>
            </p:cNvPr>
            <p:cNvSpPr/>
            <p:nvPr/>
          </p:nvSpPr>
          <p:spPr>
            <a:xfrm>
              <a:off x="0" y="0"/>
              <a:ext cx="3230879" cy="4477511"/>
            </a:xfrm>
            <a:custGeom>
              <a:avLst/>
              <a:gdLst/>
              <a:ahLst/>
              <a:cxnLst/>
              <a:rect l="l" t="t" r="r" b="b"/>
              <a:pathLst>
                <a:path w="3230879" h="4477511">
                  <a:moveTo>
                    <a:pt x="3230879" y="4477511"/>
                  </a:moveTo>
                  <a:lnTo>
                    <a:pt x="0" y="4477511"/>
                  </a:lnTo>
                  <a:lnTo>
                    <a:pt x="0" y="0"/>
                  </a:lnTo>
                  <a:lnTo>
                    <a:pt x="3230879" y="0"/>
                  </a:lnTo>
                  <a:lnTo>
                    <a:pt x="3230879" y="4477511"/>
                  </a:lnTo>
                  <a:close/>
                </a:path>
              </a:pathLst>
            </a:custGeom>
            <a:blipFill>
              <a:blip r:embed="rId2"/>
              <a:stretch>
                <a:fillRect t="-22" b="-2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893A09B-C46F-3BF0-47AD-43657705F0B9}"/>
                </a:ext>
              </a:extLst>
            </p:cNvPr>
            <p:cNvSpPr/>
            <p:nvPr/>
          </p:nvSpPr>
          <p:spPr>
            <a:xfrm flipH="1">
              <a:off x="26513" y="-8355"/>
              <a:ext cx="3179243" cy="4416994"/>
            </a:xfrm>
            <a:custGeom>
              <a:avLst/>
              <a:gdLst/>
              <a:ahLst/>
              <a:cxnLst/>
              <a:rect l="l" t="t" r="r" b="b"/>
              <a:pathLst>
                <a:path w="3179243" h="4416994">
                  <a:moveTo>
                    <a:pt x="944759" y="3209045"/>
                  </a:moveTo>
                  <a:cubicBezTo>
                    <a:pt x="962510" y="3125350"/>
                    <a:pt x="970537" y="3041472"/>
                    <a:pt x="954621" y="2956701"/>
                  </a:cubicBezTo>
                  <a:cubicBezTo>
                    <a:pt x="904942" y="2692083"/>
                    <a:pt x="610089" y="2525080"/>
                    <a:pt x="438026" y="2347165"/>
                  </a:cubicBezTo>
                  <a:cubicBezTo>
                    <a:pt x="136237" y="2035119"/>
                    <a:pt x="0" y="1571340"/>
                    <a:pt x="85075" y="1145649"/>
                  </a:cubicBezTo>
                  <a:cubicBezTo>
                    <a:pt x="170150" y="719956"/>
                    <a:pt x="474174" y="344166"/>
                    <a:pt x="872715" y="172082"/>
                  </a:cubicBezTo>
                  <a:cubicBezTo>
                    <a:pt x="1271257" y="0"/>
                    <a:pt x="1753254" y="36399"/>
                    <a:pt x="2121432" y="266385"/>
                  </a:cubicBezTo>
                  <a:cubicBezTo>
                    <a:pt x="2452428" y="473146"/>
                    <a:pt x="2679861" y="816601"/>
                    <a:pt x="2817762" y="1181695"/>
                  </a:cubicBezTo>
                  <a:cubicBezTo>
                    <a:pt x="2955662" y="1546790"/>
                    <a:pt x="3012585" y="1936581"/>
                    <a:pt x="3068608" y="2322809"/>
                  </a:cubicBezTo>
                  <a:cubicBezTo>
                    <a:pt x="3125635" y="2715948"/>
                    <a:pt x="3179243" y="3135087"/>
                    <a:pt x="3012587" y="3495690"/>
                  </a:cubicBezTo>
                  <a:cubicBezTo>
                    <a:pt x="2817998" y="3916734"/>
                    <a:pt x="2367431" y="4157209"/>
                    <a:pt x="1925126" y="4296871"/>
                  </a:cubicBezTo>
                  <a:cubicBezTo>
                    <a:pt x="1706164" y="4366010"/>
                    <a:pt x="1464372" y="4416994"/>
                    <a:pt x="1251111" y="4331881"/>
                  </a:cubicBezTo>
                  <a:cubicBezTo>
                    <a:pt x="1049948" y="4251595"/>
                    <a:pt x="908383" y="4057760"/>
                    <a:pt x="852518" y="3848482"/>
                  </a:cubicBezTo>
                  <a:cubicBezTo>
                    <a:pt x="793923" y="3628956"/>
                    <a:pt x="900106" y="3419580"/>
                    <a:pt x="944759" y="3209045"/>
                  </a:cubicBezTo>
                  <a:close/>
                </a:path>
              </a:pathLst>
            </a:custGeom>
            <a:blipFill>
              <a:blip r:embed="rId3"/>
              <a:stretch>
                <a:fillRect l="-111695" r="-3846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1837" y="206911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1837" y="3157477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05EF2E7-2F80-7A4A-33B5-928806F9E0CD}"/>
              </a:ext>
            </a:extLst>
          </p:cNvPr>
          <p:cNvSpPr/>
          <p:nvPr userDrawn="1"/>
        </p:nvSpPr>
        <p:spPr>
          <a:xfrm>
            <a:off x="640080" y="-216158"/>
            <a:ext cx="2090546" cy="1863213"/>
          </a:xfrm>
          <a:custGeom>
            <a:avLst/>
            <a:gdLst/>
            <a:ahLst/>
            <a:cxnLst/>
            <a:rect l="l" t="t" r="r" b="b"/>
            <a:pathLst>
              <a:path w="2445384" h="2445384">
                <a:moveTo>
                  <a:pt x="0" y="0"/>
                </a:moveTo>
                <a:lnTo>
                  <a:pt x="2445384" y="0"/>
                </a:lnTo>
                <a:lnTo>
                  <a:pt x="2445384" y="2445384"/>
                </a:lnTo>
                <a:lnTo>
                  <a:pt x="0" y="2445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87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9F774-3FA6-43B8-9241-99959C8FD463}" type="datetime1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BBA1970-6973-A38D-E239-60B7ABF4C143}"/>
              </a:ext>
            </a:extLst>
          </p:cNvPr>
          <p:cNvSpPr/>
          <p:nvPr userDrawn="1"/>
        </p:nvSpPr>
        <p:spPr>
          <a:xfrm rot="145708">
            <a:off x="-2144809" y="5501027"/>
            <a:ext cx="15470644" cy="1029675"/>
          </a:xfrm>
          <a:custGeom>
            <a:avLst/>
            <a:gdLst/>
            <a:ahLst/>
            <a:cxnLst/>
            <a:rect l="l" t="t" r="r" b="b"/>
            <a:pathLst>
              <a:path w="21984173" h="1896135">
                <a:moveTo>
                  <a:pt x="0" y="0"/>
                </a:moveTo>
                <a:lnTo>
                  <a:pt x="21984173" y="0"/>
                </a:lnTo>
                <a:lnTo>
                  <a:pt x="21984173" y="1896135"/>
                </a:lnTo>
                <a:lnTo>
                  <a:pt x="0" y="1896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B995117-101E-88F3-7639-7A63D408CF35}"/>
              </a:ext>
            </a:extLst>
          </p:cNvPr>
          <p:cNvSpPr/>
          <p:nvPr userDrawn="1"/>
        </p:nvSpPr>
        <p:spPr>
          <a:xfrm rot="80784" flipV="1">
            <a:off x="-694791" y="6369506"/>
            <a:ext cx="12570608" cy="829156"/>
          </a:xfrm>
          <a:custGeom>
            <a:avLst/>
            <a:gdLst/>
            <a:ahLst/>
            <a:cxnLst/>
            <a:rect l="l" t="t" r="r" b="b"/>
            <a:pathLst>
              <a:path w="21984173" h="1896135">
                <a:moveTo>
                  <a:pt x="0" y="1896135"/>
                </a:moveTo>
                <a:lnTo>
                  <a:pt x="21984174" y="1896135"/>
                </a:lnTo>
                <a:lnTo>
                  <a:pt x="21984174" y="0"/>
                </a:lnTo>
                <a:lnTo>
                  <a:pt x="0" y="0"/>
                </a:lnTo>
                <a:lnTo>
                  <a:pt x="0" y="1896135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9C6DED8-BAB6-6F25-3D76-DF96F964B163}"/>
              </a:ext>
            </a:extLst>
          </p:cNvPr>
          <p:cNvSpPr/>
          <p:nvPr userDrawn="1"/>
        </p:nvSpPr>
        <p:spPr>
          <a:xfrm flipH="1" flipV="1">
            <a:off x="1019274" y="6119714"/>
            <a:ext cx="11496695" cy="1328740"/>
          </a:xfrm>
          <a:custGeom>
            <a:avLst/>
            <a:gdLst/>
            <a:ahLst/>
            <a:cxnLst/>
            <a:rect l="l" t="t" r="r" b="b"/>
            <a:pathLst>
              <a:path w="19317561" h="1666140">
                <a:moveTo>
                  <a:pt x="19317561" y="1666139"/>
                </a:moveTo>
                <a:lnTo>
                  <a:pt x="0" y="1666139"/>
                </a:lnTo>
                <a:lnTo>
                  <a:pt x="0" y="0"/>
                </a:lnTo>
                <a:lnTo>
                  <a:pt x="19317561" y="0"/>
                </a:lnTo>
                <a:lnTo>
                  <a:pt x="19317561" y="1666139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21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251460"/>
            <a:ext cx="6515101" cy="2308859"/>
          </a:xfrm>
        </p:spPr>
        <p:txBody>
          <a:bodyPr/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5BF18-0007-481C-AA29-413124BC3EE7}" type="datetime1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FD5862-442C-93ED-F71B-12C9438DBE02}"/>
              </a:ext>
            </a:extLst>
          </p:cNvPr>
          <p:cNvSpPr txBox="1"/>
          <p:nvPr userDrawn="1"/>
        </p:nvSpPr>
        <p:spPr>
          <a:xfrm>
            <a:off x="640079" y="2786368"/>
            <a:ext cx="6097904" cy="113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sed do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eiusmod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tempor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incididunt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labore et dolore magna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DE1F6-9E11-291B-BA31-CD8418757A77}"/>
              </a:ext>
            </a:extLst>
          </p:cNvPr>
          <p:cNvSpPr txBox="1"/>
          <p:nvPr userDrawn="1"/>
        </p:nvSpPr>
        <p:spPr>
          <a:xfrm>
            <a:off x="674368" y="3923026"/>
            <a:ext cx="6195062" cy="140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sed do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eiusmod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tempor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incididunt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labore et dolore magna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Ut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enim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ad minim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veniam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quis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nostrud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exercitation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ullamco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laboris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nisi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aliquip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ex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commodo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consequat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66D7F71-02B6-A1F9-864F-6BEADA6F4854}"/>
              </a:ext>
            </a:extLst>
          </p:cNvPr>
          <p:cNvSpPr/>
          <p:nvPr/>
        </p:nvSpPr>
        <p:spPr>
          <a:xfrm>
            <a:off x="9319209" y="-114300"/>
            <a:ext cx="3059481" cy="7075171"/>
          </a:xfrm>
          <a:custGeom>
            <a:avLst/>
            <a:gdLst/>
            <a:ahLst/>
            <a:cxnLst/>
            <a:rect l="l" t="t" r="r" b="b"/>
            <a:pathLst>
              <a:path w="1513239" h="2709333">
                <a:moveTo>
                  <a:pt x="0" y="0"/>
                </a:moveTo>
                <a:lnTo>
                  <a:pt x="1513239" y="0"/>
                </a:lnTo>
                <a:lnTo>
                  <a:pt x="151323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84B1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B64B54E-A06D-96E5-5A10-7D573A0AA513}"/>
              </a:ext>
            </a:extLst>
          </p:cNvPr>
          <p:cNvSpPr/>
          <p:nvPr userDrawn="1"/>
        </p:nvSpPr>
        <p:spPr>
          <a:xfrm>
            <a:off x="7490891" y="1144595"/>
            <a:ext cx="3919529" cy="4420203"/>
          </a:xfrm>
          <a:custGeom>
            <a:avLst/>
            <a:gdLst/>
            <a:ahLst/>
            <a:cxnLst/>
            <a:rect l="l" t="t" r="r" b="b"/>
            <a:pathLst>
              <a:path w="7374446" h="8229600">
                <a:moveTo>
                  <a:pt x="0" y="0"/>
                </a:moveTo>
                <a:lnTo>
                  <a:pt x="7374445" y="0"/>
                </a:lnTo>
                <a:lnTo>
                  <a:pt x="73744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22" b="-17122"/>
            </a:stretch>
          </a:blip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628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251460"/>
            <a:ext cx="6515101" cy="2308859"/>
          </a:xfrm>
        </p:spPr>
        <p:txBody>
          <a:bodyPr/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3999" dirty="0">
                <a:solidFill>
                  <a:srgbClr val="00132D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5BF18-0007-481C-AA29-413124BC3EE7}" type="datetime1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FD5862-442C-93ED-F71B-12C9438DBE02}"/>
              </a:ext>
            </a:extLst>
          </p:cNvPr>
          <p:cNvSpPr txBox="1"/>
          <p:nvPr userDrawn="1"/>
        </p:nvSpPr>
        <p:spPr>
          <a:xfrm>
            <a:off x="640079" y="2786368"/>
            <a:ext cx="6097904" cy="113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sed do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eiusmod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tempor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incididunt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labore et dolore magna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DE1F6-9E11-291B-BA31-CD8418757A77}"/>
              </a:ext>
            </a:extLst>
          </p:cNvPr>
          <p:cNvSpPr txBox="1"/>
          <p:nvPr userDrawn="1"/>
        </p:nvSpPr>
        <p:spPr>
          <a:xfrm>
            <a:off x="674368" y="3923026"/>
            <a:ext cx="6195062" cy="140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sed do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eiusmod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tempor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incididunt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labore et dolore magna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Ut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enim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ad minim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veniam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quis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nostrud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exercitation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ullamco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laboris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nisi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aliquip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ex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commodo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consequat</a:t>
            </a:r>
            <a:r>
              <a:rPr lang="en-US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66D7F71-02B6-A1F9-864F-6BEADA6F4854}"/>
              </a:ext>
            </a:extLst>
          </p:cNvPr>
          <p:cNvSpPr/>
          <p:nvPr/>
        </p:nvSpPr>
        <p:spPr>
          <a:xfrm>
            <a:off x="9319209" y="-114300"/>
            <a:ext cx="3059481" cy="7075171"/>
          </a:xfrm>
          <a:custGeom>
            <a:avLst/>
            <a:gdLst/>
            <a:ahLst/>
            <a:cxnLst/>
            <a:rect l="l" t="t" r="r" b="b"/>
            <a:pathLst>
              <a:path w="1513239" h="2709333">
                <a:moveTo>
                  <a:pt x="0" y="0"/>
                </a:moveTo>
                <a:lnTo>
                  <a:pt x="1513239" y="0"/>
                </a:lnTo>
                <a:lnTo>
                  <a:pt x="151323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13B452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B64B54E-A06D-96E5-5A10-7D573A0AA513}"/>
              </a:ext>
            </a:extLst>
          </p:cNvPr>
          <p:cNvSpPr/>
          <p:nvPr userDrawn="1"/>
        </p:nvSpPr>
        <p:spPr>
          <a:xfrm>
            <a:off x="7490891" y="1144595"/>
            <a:ext cx="3919529" cy="4420203"/>
          </a:xfrm>
          <a:custGeom>
            <a:avLst/>
            <a:gdLst/>
            <a:ahLst/>
            <a:cxnLst/>
            <a:rect l="l" t="t" r="r" b="b"/>
            <a:pathLst>
              <a:path w="7374446" h="8229600">
                <a:moveTo>
                  <a:pt x="0" y="0"/>
                </a:moveTo>
                <a:lnTo>
                  <a:pt x="7374445" y="0"/>
                </a:lnTo>
                <a:lnTo>
                  <a:pt x="73744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22" b="-17122"/>
            </a:stretch>
          </a:blip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80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7E01B0-C600-F6F0-CBF2-CCC75CD6BAF3}"/>
              </a:ext>
            </a:extLst>
          </p:cNvPr>
          <p:cNvSpPr/>
          <p:nvPr userDrawn="1"/>
        </p:nvSpPr>
        <p:spPr>
          <a:xfrm>
            <a:off x="-217170" y="-91440"/>
            <a:ext cx="12630150" cy="3566160"/>
          </a:xfrm>
          <a:prstGeom prst="rect">
            <a:avLst/>
          </a:prstGeom>
          <a:solidFill>
            <a:srgbClr val="0284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35" y="173736"/>
            <a:ext cx="10890929" cy="1097280"/>
          </a:xfrm>
        </p:spPr>
        <p:txBody>
          <a:bodyPr/>
          <a:lstStyle/>
          <a:p>
            <a:pPr algn="ctr">
              <a:lnSpc>
                <a:spcPts val="5239"/>
              </a:lnSpc>
            </a:pP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89959" y="1614551"/>
            <a:ext cx="5212080" cy="9405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9ABC2-0180-4F3A-A895-A85BC724D472}" type="datetime1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E631EA-1D53-7963-ACE7-52EFF8BE7CFC}"/>
              </a:ext>
            </a:extLst>
          </p:cNvPr>
          <p:cNvSpPr txBox="1"/>
          <p:nvPr userDrawn="1"/>
        </p:nvSpPr>
        <p:spPr>
          <a:xfrm>
            <a:off x="2548889" y="3992205"/>
            <a:ext cx="2434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4AC79A-57ED-5DD3-7149-01B8355AEA8B}"/>
              </a:ext>
            </a:extLst>
          </p:cNvPr>
          <p:cNvSpPr txBox="1"/>
          <p:nvPr userDrawn="1"/>
        </p:nvSpPr>
        <p:spPr>
          <a:xfrm>
            <a:off x="8907779" y="3992205"/>
            <a:ext cx="286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CD89C43-BDF4-15B6-4F9A-09C52CE85FB7}"/>
              </a:ext>
            </a:extLst>
          </p:cNvPr>
          <p:cNvSpPr/>
          <p:nvPr userDrawn="1"/>
        </p:nvSpPr>
        <p:spPr>
          <a:xfrm>
            <a:off x="365760" y="3985240"/>
            <a:ext cx="1596860" cy="1729760"/>
          </a:xfrm>
          <a:custGeom>
            <a:avLst/>
            <a:gdLst/>
            <a:ahLst/>
            <a:cxnLst/>
            <a:rect l="l" t="t" r="r" b="b"/>
            <a:pathLst>
              <a:path w="2632651" h="2788032">
                <a:moveTo>
                  <a:pt x="0" y="0"/>
                </a:moveTo>
                <a:lnTo>
                  <a:pt x="2632651" y="0"/>
                </a:lnTo>
                <a:lnTo>
                  <a:pt x="2632651" y="2788032"/>
                </a:lnTo>
                <a:lnTo>
                  <a:pt x="0" y="278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335" r="-376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DCBF3793-561B-4452-A2F1-C57EB71188BC}"/>
              </a:ext>
            </a:extLst>
          </p:cNvPr>
          <p:cNvSpPr/>
          <p:nvPr userDrawn="1"/>
        </p:nvSpPr>
        <p:spPr>
          <a:xfrm>
            <a:off x="6627040" y="3985061"/>
            <a:ext cx="1751885" cy="1729760"/>
          </a:xfrm>
          <a:custGeom>
            <a:avLst/>
            <a:gdLst/>
            <a:ahLst/>
            <a:cxnLst/>
            <a:rect l="l" t="t" r="r" b="b"/>
            <a:pathLst>
              <a:path w="2632651" h="2788032">
                <a:moveTo>
                  <a:pt x="0" y="0"/>
                </a:moveTo>
                <a:lnTo>
                  <a:pt x="2632651" y="0"/>
                </a:lnTo>
                <a:lnTo>
                  <a:pt x="2632651" y="2788032"/>
                </a:lnTo>
                <a:lnTo>
                  <a:pt x="0" y="278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51" r="-295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100B5E3-3056-88A2-81B3-CEFACFE1CEAF}"/>
              </a:ext>
            </a:extLst>
          </p:cNvPr>
          <p:cNvSpPr/>
          <p:nvPr userDrawn="1"/>
        </p:nvSpPr>
        <p:spPr>
          <a:xfrm>
            <a:off x="2145523" y="4073566"/>
            <a:ext cx="314528" cy="309755"/>
          </a:xfrm>
          <a:custGeom>
            <a:avLst/>
            <a:gdLst/>
            <a:ahLst/>
            <a:cxnLst/>
            <a:rect l="l" t="t" r="r" b="b"/>
            <a:pathLst>
              <a:path w="658903" h="658903">
                <a:moveTo>
                  <a:pt x="0" y="0"/>
                </a:moveTo>
                <a:lnTo>
                  <a:pt x="658903" y="0"/>
                </a:lnTo>
                <a:lnTo>
                  <a:pt x="658903" y="658903"/>
                </a:lnTo>
                <a:lnTo>
                  <a:pt x="0" y="658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ABAF5B6-4C6F-6894-DC7B-9C57B3BB4230}"/>
              </a:ext>
            </a:extLst>
          </p:cNvPr>
          <p:cNvSpPr/>
          <p:nvPr userDrawn="1"/>
        </p:nvSpPr>
        <p:spPr>
          <a:xfrm>
            <a:off x="8544775" y="4084572"/>
            <a:ext cx="314528" cy="309755"/>
          </a:xfrm>
          <a:custGeom>
            <a:avLst/>
            <a:gdLst/>
            <a:ahLst/>
            <a:cxnLst/>
            <a:rect l="l" t="t" r="r" b="b"/>
            <a:pathLst>
              <a:path w="658903" h="658903">
                <a:moveTo>
                  <a:pt x="0" y="0"/>
                </a:moveTo>
                <a:lnTo>
                  <a:pt x="658903" y="0"/>
                </a:lnTo>
                <a:lnTo>
                  <a:pt x="658903" y="658903"/>
                </a:lnTo>
                <a:lnTo>
                  <a:pt x="0" y="658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491C9-879A-F339-27BD-89921017BE71}"/>
              </a:ext>
            </a:extLst>
          </p:cNvPr>
          <p:cNvSpPr txBox="1"/>
          <p:nvPr userDrawn="1"/>
        </p:nvSpPr>
        <p:spPr>
          <a:xfrm>
            <a:off x="2174479" y="4850870"/>
            <a:ext cx="3634696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sed do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eiusmod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incididunt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labore et dolore magna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aliqua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62D8029-2717-9C0A-0DA6-BADFC2B0A531}"/>
              </a:ext>
            </a:extLst>
          </p:cNvPr>
          <p:cNvSpPr txBox="1"/>
          <p:nvPr userDrawn="1"/>
        </p:nvSpPr>
        <p:spPr>
          <a:xfrm>
            <a:off x="8667058" y="4871455"/>
            <a:ext cx="3634696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sed do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eiusmod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incididunt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labore et dolore magna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aliqua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55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7E01B0-C600-F6F0-CBF2-CCC75CD6BAF3}"/>
              </a:ext>
            </a:extLst>
          </p:cNvPr>
          <p:cNvSpPr/>
          <p:nvPr userDrawn="1"/>
        </p:nvSpPr>
        <p:spPr>
          <a:xfrm>
            <a:off x="-217170" y="-91440"/>
            <a:ext cx="12630150" cy="3566160"/>
          </a:xfrm>
          <a:prstGeom prst="rect">
            <a:avLst/>
          </a:prstGeom>
          <a:solidFill>
            <a:srgbClr val="13B45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35" y="173736"/>
            <a:ext cx="10890929" cy="1097280"/>
          </a:xfrm>
        </p:spPr>
        <p:txBody>
          <a:bodyPr/>
          <a:lstStyle/>
          <a:p>
            <a:pPr algn="ctr">
              <a:lnSpc>
                <a:spcPts val="5239"/>
              </a:lnSpc>
            </a:pP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399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89959" y="1614551"/>
            <a:ext cx="5212080" cy="9405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9ABC2-0180-4F3A-A895-A85BC724D472}" type="datetime1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E631EA-1D53-7963-ACE7-52EFF8BE7CFC}"/>
              </a:ext>
            </a:extLst>
          </p:cNvPr>
          <p:cNvSpPr txBox="1"/>
          <p:nvPr userDrawn="1"/>
        </p:nvSpPr>
        <p:spPr>
          <a:xfrm>
            <a:off x="2548889" y="3992205"/>
            <a:ext cx="2434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4AC79A-57ED-5DD3-7149-01B8355AEA8B}"/>
              </a:ext>
            </a:extLst>
          </p:cNvPr>
          <p:cNvSpPr txBox="1"/>
          <p:nvPr userDrawn="1"/>
        </p:nvSpPr>
        <p:spPr>
          <a:xfrm>
            <a:off x="8907779" y="3992205"/>
            <a:ext cx="286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Lorem ipsum dolor sit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amet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consectetur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adipiscing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elit</a:t>
            </a:r>
            <a:r>
              <a:rPr lang="en-US" sz="1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....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CD89C43-BDF4-15B6-4F9A-09C52CE85FB7}"/>
              </a:ext>
            </a:extLst>
          </p:cNvPr>
          <p:cNvSpPr/>
          <p:nvPr userDrawn="1"/>
        </p:nvSpPr>
        <p:spPr>
          <a:xfrm>
            <a:off x="365760" y="3985240"/>
            <a:ext cx="1596860" cy="1729760"/>
          </a:xfrm>
          <a:custGeom>
            <a:avLst/>
            <a:gdLst/>
            <a:ahLst/>
            <a:cxnLst/>
            <a:rect l="l" t="t" r="r" b="b"/>
            <a:pathLst>
              <a:path w="2632651" h="2788032">
                <a:moveTo>
                  <a:pt x="0" y="0"/>
                </a:moveTo>
                <a:lnTo>
                  <a:pt x="2632651" y="0"/>
                </a:lnTo>
                <a:lnTo>
                  <a:pt x="2632651" y="2788032"/>
                </a:lnTo>
                <a:lnTo>
                  <a:pt x="0" y="278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335" r="-376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DCBF3793-561B-4452-A2F1-C57EB71188BC}"/>
              </a:ext>
            </a:extLst>
          </p:cNvPr>
          <p:cNvSpPr/>
          <p:nvPr userDrawn="1"/>
        </p:nvSpPr>
        <p:spPr>
          <a:xfrm>
            <a:off x="6627040" y="3985061"/>
            <a:ext cx="1751885" cy="1729760"/>
          </a:xfrm>
          <a:custGeom>
            <a:avLst/>
            <a:gdLst/>
            <a:ahLst/>
            <a:cxnLst/>
            <a:rect l="l" t="t" r="r" b="b"/>
            <a:pathLst>
              <a:path w="2632651" h="2788032">
                <a:moveTo>
                  <a:pt x="0" y="0"/>
                </a:moveTo>
                <a:lnTo>
                  <a:pt x="2632651" y="0"/>
                </a:lnTo>
                <a:lnTo>
                  <a:pt x="2632651" y="2788032"/>
                </a:lnTo>
                <a:lnTo>
                  <a:pt x="0" y="278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51" r="-295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100B5E3-3056-88A2-81B3-CEFACFE1CEAF}"/>
              </a:ext>
            </a:extLst>
          </p:cNvPr>
          <p:cNvSpPr/>
          <p:nvPr userDrawn="1"/>
        </p:nvSpPr>
        <p:spPr>
          <a:xfrm>
            <a:off x="2145523" y="4073566"/>
            <a:ext cx="314528" cy="309755"/>
          </a:xfrm>
          <a:custGeom>
            <a:avLst/>
            <a:gdLst/>
            <a:ahLst/>
            <a:cxnLst/>
            <a:rect l="l" t="t" r="r" b="b"/>
            <a:pathLst>
              <a:path w="658903" h="658903">
                <a:moveTo>
                  <a:pt x="0" y="0"/>
                </a:moveTo>
                <a:lnTo>
                  <a:pt x="658903" y="0"/>
                </a:lnTo>
                <a:lnTo>
                  <a:pt x="658903" y="658903"/>
                </a:lnTo>
                <a:lnTo>
                  <a:pt x="0" y="658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ABAF5B6-4C6F-6894-DC7B-9C57B3BB4230}"/>
              </a:ext>
            </a:extLst>
          </p:cNvPr>
          <p:cNvSpPr/>
          <p:nvPr userDrawn="1"/>
        </p:nvSpPr>
        <p:spPr>
          <a:xfrm>
            <a:off x="8544775" y="4084572"/>
            <a:ext cx="314528" cy="309755"/>
          </a:xfrm>
          <a:custGeom>
            <a:avLst/>
            <a:gdLst/>
            <a:ahLst/>
            <a:cxnLst/>
            <a:rect l="l" t="t" r="r" b="b"/>
            <a:pathLst>
              <a:path w="658903" h="658903">
                <a:moveTo>
                  <a:pt x="0" y="0"/>
                </a:moveTo>
                <a:lnTo>
                  <a:pt x="658903" y="0"/>
                </a:lnTo>
                <a:lnTo>
                  <a:pt x="658903" y="658903"/>
                </a:lnTo>
                <a:lnTo>
                  <a:pt x="0" y="658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491C9-879A-F339-27BD-89921017BE71}"/>
              </a:ext>
            </a:extLst>
          </p:cNvPr>
          <p:cNvSpPr txBox="1"/>
          <p:nvPr userDrawn="1"/>
        </p:nvSpPr>
        <p:spPr>
          <a:xfrm>
            <a:off x="2174479" y="4850870"/>
            <a:ext cx="3634696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sed do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eiusmod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incididunt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labore et dolore magna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aliqua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62D8029-2717-9C0A-0DA6-BADFC2B0A531}"/>
              </a:ext>
            </a:extLst>
          </p:cNvPr>
          <p:cNvSpPr txBox="1"/>
          <p:nvPr userDrawn="1"/>
        </p:nvSpPr>
        <p:spPr>
          <a:xfrm>
            <a:off x="8667058" y="4871455"/>
            <a:ext cx="3634696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sed do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eiusmod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incididunt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labore et dolore magna </a:t>
            </a:r>
            <a:r>
              <a:rPr lang="en-US" sz="1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aliqua</a:t>
            </a:r>
            <a:r>
              <a: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29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02B5-74AC-4338-9EBA-69590696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C9156-D375-46A4-BB34-B73CFBA82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6F70-D8C1-48DF-9D35-D4E58682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702D-4FB9-4881-87AE-5F276853A963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398FD-850A-4D9E-AB37-4FDCCE03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EF695-DA7F-45CD-83D6-C3C3FAB4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03C8A-6D6A-4318-9EE1-73F9CF549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ECEB2-0AFC-0CEF-0728-3A6E8B1C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C7721-79F6-33B9-5A62-69C203E76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02329-06D9-E53B-3928-7DCE86DE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6E8A-618A-47B6-926A-F61D1C2906B6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6D1354-83D7-2039-8B34-52C2E63C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4BF5F9-718A-FB8E-DA6E-AF9EE54A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DFA0-F9CE-4830-94AC-1C7F46D9A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81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67748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1736823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EA35333-4943-AB9E-BC08-BF8A0AAD44C9}"/>
              </a:ext>
            </a:extLst>
          </p:cNvPr>
          <p:cNvSpPr/>
          <p:nvPr userDrawn="1"/>
        </p:nvSpPr>
        <p:spPr>
          <a:xfrm>
            <a:off x="198782" y="5574778"/>
            <a:ext cx="1272209" cy="1249707"/>
          </a:xfrm>
          <a:custGeom>
            <a:avLst/>
            <a:gdLst/>
            <a:ahLst/>
            <a:cxnLst/>
            <a:rect l="l" t="t" r="r" b="b"/>
            <a:pathLst>
              <a:path w="2445384" h="2445384">
                <a:moveTo>
                  <a:pt x="0" y="0"/>
                </a:moveTo>
                <a:lnTo>
                  <a:pt x="2445384" y="0"/>
                </a:lnTo>
                <a:lnTo>
                  <a:pt x="2445384" y="2445384"/>
                </a:lnTo>
                <a:lnTo>
                  <a:pt x="0" y="2445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3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1" r:id="rId2"/>
    <p:sldLayoutId id="2147483670" r:id="rId3"/>
    <p:sldLayoutId id="2147483666" r:id="rId4"/>
    <p:sldLayoutId id="2147483672" r:id="rId5"/>
    <p:sldLayoutId id="2147483668" r:id="rId6"/>
    <p:sldLayoutId id="2147483673" r:id="rId7"/>
    <p:sldLayoutId id="2147483677" r:id="rId8"/>
    <p:sldLayoutId id="2147483678" r:id="rId9"/>
    <p:sldLayoutId id="2147483679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B99889-8B4D-8E00-E694-D312356B2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 Vaccine Codes (IVC) Initiative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24EBDE-F0E6-170D-9936-9D4FEFF4A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09 July 2025</a:t>
            </a:r>
          </a:p>
          <a:p>
            <a:r>
              <a:rPr lang="en-US" dirty="0"/>
              <a:t>Review of Summit – PART 2</a:t>
            </a:r>
          </a:p>
        </p:txBody>
      </p:sp>
    </p:spTree>
    <p:extLst>
      <p:ext uri="{BB962C8B-B14F-4D97-AF65-F5344CB8AC3E}">
        <p14:creationId xmlns:p14="http://schemas.microsoft.com/office/powerpoint/2010/main" val="472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CE9E8-9C3A-440D-5E5D-9DA40E1E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8D06-0C06-5AEC-05AF-83567BA9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CD75-6753-7F6F-D13F-6A4CB3F2B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I capture the key message correctly? </a:t>
            </a:r>
            <a:br>
              <a:rPr lang="en-US" dirty="0"/>
            </a:br>
            <a:r>
              <a:rPr lang="en-US" dirty="0"/>
              <a:t>Did I miss anything?</a:t>
            </a:r>
          </a:p>
          <a:p>
            <a:r>
              <a:rPr lang="en-US" dirty="0"/>
              <a:t>How does this relate to our IVC or NUVA goals? </a:t>
            </a:r>
          </a:p>
          <a:p>
            <a:r>
              <a:rPr lang="en-US" dirty="0"/>
              <a:t>Do you have further questions?</a:t>
            </a:r>
          </a:p>
          <a:p>
            <a:r>
              <a:rPr lang="en-US" dirty="0"/>
              <a:t>Would you like to hear more detail or a deeper dive?</a:t>
            </a:r>
          </a:p>
          <a:p>
            <a:r>
              <a:rPr lang="en-US" dirty="0"/>
              <a:t>Are there examples that resonate or contrast with what was shared?</a:t>
            </a:r>
          </a:p>
        </p:txBody>
      </p:sp>
      <p:pic>
        <p:nvPicPr>
          <p:cNvPr id="5" name="Picture 4" descr="Five square speech bubbles in color">
            <a:extLst>
              <a:ext uri="{FF2B5EF4-FFF2-40B4-BE49-F238E27FC236}">
                <a16:creationId xmlns:a16="http://schemas.microsoft.com/office/drawing/2014/main" id="{F5E524D1-6E88-AC67-7D3F-52397FF9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27" y="379218"/>
            <a:ext cx="4357084" cy="304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60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90AB3-3CC1-80D6-E8C6-951C3869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983DD2DE-6671-0F86-C27C-F48BD649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t="47742" r="72367"/>
          <a:stretch/>
        </p:blipFill>
        <p:spPr>
          <a:xfrm>
            <a:off x="1042423" y="975519"/>
            <a:ext cx="2808782" cy="3436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544958-6DF6-3694-7065-A130D7A493C6}"/>
              </a:ext>
            </a:extLst>
          </p:cNvPr>
          <p:cNvSpPr txBox="1"/>
          <p:nvPr/>
        </p:nvSpPr>
        <p:spPr>
          <a:xfrm>
            <a:off x="914985" y="4470846"/>
            <a:ext cx="3063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Shannon Coleman</a:t>
            </a:r>
            <a:br>
              <a:rPr lang="en-US" sz="2800" dirty="0"/>
            </a:br>
            <a:r>
              <a:rPr lang="en-US" sz="2800" dirty="0"/>
              <a:t>STC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42B50-1C42-5E24-B1AE-D7FC8B7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14" y="975519"/>
            <a:ext cx="7297772" cy="4091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58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A2932-229C-128B-7E71-5DFB29A2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" y="43286"/>
            <a:ext cx="12076190" cy="67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6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EEB82-58EF-0ADA-F4B1-7D57057A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33762"/>
            <a:ext cx="12152381" cy="6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6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3F424-4719-2063-BC49-C913BB98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7" y="9952"/>
            <a:ext cx="12114286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FB3C9-C366-752B-6381-1C27F581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14714"/>
            <a:ext cx="12152381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10631-2619-DAD2-3145-7C62398C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9" y="33762"/>
            <a:ext cx="12104762" cy="6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45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E38C2-6D2D-05F0-BD05-3B53FF51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FBB5-D6D6-DCA0-C9C2-65014D60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EE13A-613B-7861-0371-95BF338CB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I capture the key message correctly? </a:t>
            </a:r>
            <a:br>
              <a:rPr lang="en-US" dirty="0"/>
            </a:br>
            <a:r>
              <a:rPr lang="en-US" dirty="0"/>
              <a:t>Did I miss anything?</a:t>
            </a:r>
          </a:p>
          <a:p>
            <a:r>
              <a:rPr lang="en-US" dirty="0"/>
              <a:t>How does this relate to our IVC or NUVA goals? </a:t>
            </a:r>
          </a:p>
          <a:p>
            <a:r>
              <a:rPr lang="en-US" dirty="0"/>
              <a:t>Do you have further questions?</a:t>
            </a:r>
          </a:p>
          <a:p>
            <a:r>
              <a:rPr lang="en-US" dirty="0"/>
              <a:t>Would you like to hear more detail or a deeper dive?</a:t>
            </a:r>
          </a:p>
          <a:p>
            <a:r>
              <a:rPr lang="en-US" dirty="0"/>
              <a:t>Are there examples that resonate or contrast with what was shared?</a:t>
            </a:r>
          </a:p>
        </p:txBody>
      </p:sp>
      <p:pic>
        <p:nvPicPr>
          <p:cNvPr id="5" name="Picture 4" descr="Five square speech bubbles in color">
            <a:extLst>
              <a:ext uri="{FF2B5EF4-FFF2-40B4-BE49-F238E27FC236}">
                <a16:creationId xmlns:a16="http://schemas.microsoft.com/office/drawing/2014/main" id="{990BDFFA-F9E2-4C63-141B-2B034F0E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27" y="379218"/>
            <a:ext cx="4357084" cy="304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71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007AC747-D81F-C162-CBAF-47E1DA597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18351" r="44503"/>
          <a:stretch/>
        </p:blipFill>
        <p:spPr>
          <a:xfrm>
            <a:off x="737419" y="1432966"/>
            <a:ext cx="2561565" cy="343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70204-D29D-D6A9-13BF-FE144EA2648F}"/>
              </a:ext>
            </a:extLst>
          </p:cNvPr>
          <p:cNvSpPr txBox="1"/>
          <p:nvPr/>
        </p:nvSpPr>
        <p:spPr>
          <a:xfrm>
            <a:off x="124099" y="4869406"/>
            <a:ext cx="378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Myriam Talantikit</a:t>
            </a:r>
            <a:br>
              <a:rPr lang="en-US" sz="2800" dirty="0"/>
            </a:br>
            <a:r>
              <a:rPr lang="en-US" sz="2800" dirty="0"/>
              <a:t>Canada Health </a:t>
            </a:r>
            <a:r>
              <a:rPr lang="en-US" sz="2800" dirty="0" err="1"/>
              <a:t>Infoway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0DC3F-8C1D-0933-2AC4-6543D29F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99" y="1347839"/>
            <a:ext cx="6447410" cy="3606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25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14049-C93F-F276-4B61-22DCF146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368059"/>
            <a:ext cx="10321503" cy="55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53EE14-0D35-56FA-DBD5-D3126DFF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3BE2D-F436-30FD-8520-F78B9176A313}"/>
              </a:ext>
            </a:extLst>
          </p:cNvPr>
          <p:cNvSpPr txBox="1"/>
          <p:nvPr/>
        </p:nvSpPr>
        <p:spPr>
          <a:xfrm>
            <a:off x="937260" y="1465028"/>
            <a:ext cx="669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July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Finish virtual review of content of Summit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Begin conversation of 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September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Report back of country and organization interviews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Continue conversation of 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October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Focus on reading paper vaccination cards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 situation and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 solutions being developed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97F17-D2A3-2B97-314B-D3B720979A97}"/>
              </a:ext>
            </a:extLst>
          </p:cNvPr>
          <p:cNvSpPr txBox="1"/>
          <p:nvPr/>
        </p:nvSpPr>
        <p:spPr>
          <a:xfrm>
            <a:off x="8251834" y="1649694"/>
            <a:ext cx="362774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Meeting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July 09 – English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July 23 – Spanish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Sept 10 – English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Oct 8 -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841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B035A-658D-B159-1C84-62168E42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611" y="338524"/>
            <a:ext cx="10209436" cy="54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99344-4AB8-FF41-C685-19AD2204C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826" y="95609"/>
            <a:ext cx="10066667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72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BF69E-ECD9-316B-4F8D-40B4653B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2" y="719400"/>
            <a:ext cx="6798320" cy="3265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CE0C3-6442-FA47-CD9F-E52F48DA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43"/>
          <a:stretch>
            <a:fillRect/>
          </a:stretch>
        </p:blipFill>
        <p:spPr>
          <a:xfrm>
            <a:off x="5501815" y="3287340"/>
            <a:ext cx="6176063" cy="3006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62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8490A-1394-F16C-89D6-82AB4DCC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CDF6-17C2-27F0-67A4-EEB7BA5C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B2727-D228-7E64-F41F-262D7D25C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I capture the key message correctly? </a:t>
            </a:r>
            <a:br>
              <a:rPr lang="en-US" dirty="0"/>
            </a:br>
            <a:r>
              <a:rPr lang="en-US" dirty="0"/>
              <a:t>Did I miss anything?</a:t>
            </a:r>
          </a:p>
          <a:p>
            <a:r>
              <a:rPr lang="en-US" dirty="0"/>
              <a:t>How does this relate to our IVC or NUVA goals? </a:t>
            </a:r>
          </a:p>
          <a:p>
            <a:r>
              <a:rPr lang="en-US" dirty="0"/>
              <a:t>Do you have further questions?</a:t>
            </a:r>
          </a:p>
          <a:p>
            <a:r>
              <a:rPr lang="en-US" dirty="0"/>
              <a:t>Would you like to hear more detail or a deeper dive?</a:t>
            </a:r>
          </a:p>
          <a:p>
            <a:r>
              <a:rPr lang="en-US" dirty="0"/>
              <a:t>Are there examples that resonate or contrast with what was shared?</a:t>
            </a:r>
          </a:p>
        </p:txBody>
      </p:sp>
      <p:pic>
        <p:nvPicPr>
          <p:cNvPr id="5" name="Picture 4" descr="Five square speech bubbles in color">
            <a:extLst>
              <a:ext uri="{FF2B5EF4-FFF2-40B4-BE49-F238E27FC236}">
                <a16:creationId xmlns:a16="http://schemas.microsoft.com/office/drawing/2014/main" id="{8DFF5F9E-5C50-5EA9-E448-4A68EE25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27" y="379218"/>
            <a:ext cx="4357084" cy="304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420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7662-EF32-778E-7FC2-19989108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glasses and a name tag&#10;&#10;AI-generated content may be incorrect.">
            <a:extLst>
              <a:ext uri="{FF2B5EF4-FFF2-40B4-BE49-F238E27FC236}">
                <a16:creationId xmlns:a16="http://schemas.microsoft.com/office/drawing/2014/main" id="{24C30DCD-A79D-CFBF-41C8-C159459D1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1183" r="43309"/>
          <a:stretch/>
        </p:blipFill>
        <p:spPr>
          <a:xfrm>
            <a:off x="1546823" y="869086"/>
            <a:ext cx="2496203" cy="3436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26DD3-D211-425A-6F61-7AB555AD189F}"/>
              </a:ext>
            </a:extLst>
          </p:cNvPr>
          <p:cNvSpPr txBox="1"/>
          <p:nvPr/>
        </p:nvSpPr>
        <p:spPr>
          <a:xfrm>
            <a:off x="1464097" y="4384100"/>
            <a:ext cx="2727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Timothée </a:t>
            </a:r>
            <a:r>
              <a:rPr lang="en-US" sz="2800" dirty="0" err="1"/>
              <a:t>Doulut</a:t>
            </a:r>
            <a:br>
              <a:rPr lang="en-US" sz="2800" dirty="0"/>
            </a:br>
            <a:r>
              <a:rPr lang="en-US" sz="2800" dirty="0" err="1"/>
              <a:t>Syadem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6C14E-19E8-5351-01A3-94F569E0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162" y="869086"/>
            <a:ext cx="6451220" cy="3611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17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16D39-2BDD-CDFC-0DE4-025F3B26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72" y="398467"/>
            <a:ext cx="9438095" cy="516190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74D324-C58F-0D02-3382-65F0DE859009}"/>
              </a:ext>
            </a:extLst>
          </p:cNvPr>
          <p:cNvCxnSpPr>
            <a:cxnSpLocks/>
          </p:cNvCxnSpPr>
          <p:nvPr/>
        </p:nvCxnSpPr>
        <p:spPr>
          <a:xfrm>
            <a:off x="6987540" y="3604260"/>
            <a:ext cx="169164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D56545-5C06-6430-1F7F-90AB91963788}"/>
              </a:ext>
            </a:extLst>
          </p:cNvPr>
          <p:cNvSpPr txBox="1"/>
          <p:nvPr/>
        </p:nvSpPr>
        <p:spPr>
          <a:xfrm>
            <a:off x="8867500" y="3404205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Abstract Vaccine</a:t>
            </a:r>
          </a:p>
        </p:txBody>
      </p:sp>
    </p:spTree>
    <p:extLst>
      <p:ext uri="{BB962C8B-B14F-4D97-AF65-F5344CB8AC3E}">
        <p14:creationId xmlns:p14="http://schemas.microsoft.com/office/powerpoint/2010/main" val="1625869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6ECEF-D3D6-8C03-508D-1F3EC246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5" y="387999"/>
            <a:ext cx="11476190" cy="5304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CC5A7-33D4-716F-AFF4-DC9EF5B46434}"/>
              </a:ext>
            </a:extLst>
          </p:cNvPr>
          <p:cNvSpPr txBox="1"/>
          <p:nvPr/>
        </p:nvSpPr>
        <p:spPr>
          <a:xfrm>
            <a:off x="9987640" y="5621625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Abstract Vaccine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84F65F-A569-DAE1-40FE-FCA802543E90}"/>
              </a:ext>
            </a:extLst>
          </p:cNvPr>
          <p:cNvCxnSpPr>
            <a:cxnSpLocks/>
          </p:cNvCxnSpPr>
          <p:nvPr/>
        </p:nvCxnSpPr>
        <p:spPr>
          <a:xfrm>
            <a:off x="9987640" y="5394960"/>
            <a:ext cx="169164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60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98A3-D995-32C8-DDC4-209822413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3554-5DA7-3BF7-AD7B-9F44263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AC74-4F0D-AAAA-7A38-2F3140EB1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I capture the key message correctly? </a:t>
            </a:r>
            <a:br>
              <a:rPr lang="en-US" dirty="0"/>
            </a:br>
            <a:r>
              <a:rPr lang="en-US" dirty="0"/>
              <a:t>Did I miss anything?</a:t>
            </a:r>
          </a:p>
          <a:p>
            <a:r>
              <a:rPr lang="en-US" dirty="0"/>
              <a:t>How does this relate to our IVC or NUVA goals? </a:t>
            </a:r>
          </a:p>
          <a:p>
            <a:r>
              <a:rPr lang="en-US" dirty="0"/>
              <a:t>Do you have further questions?</a:t>
            </a:r>
          </a:p>
          <a:p>
            <a:r>
              <a:rPr lang="en-US" dirty="0"/>
              <a:t>Would you like to hear more detail or a deeper dive?</a:t>
            </a:r>
          </a:p>
          <a:p>
            <a:r>
              <a:rPr lang="en-US" dirty="0"/>
              <a:t>Are there examples that resonate or contrast with what was shared?</a:t>
            </a:r>
          </a:p>
        </p:txBody>
      </p:sp>
      <p:pic>
        <p:nvPicPr>
          <p:cNvPr id="5" name="Picture 4" descr="Five square speech bubbles in color">
            <a:extLst>
              <a:ext uri="{FF2B5EF4-FFF2-40B4-BE49-F238E27FC236}">
                <a16:creationId xmlns:a16="http://schemas.microsoft.com/office/drawing/2014/main" id="{B668645B-88AD-3DA4-832C-9FB616E4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27" y="379218"/>
            <a:ext cx="4357084" cy="304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0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6DABBC-B2B3-0301-5CBE-0AFEE96CA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8" y="1111026"/>
            <a:ext cx="3715306" cy="3270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D0C20-5123-741B-E1B2-DFEE7D2D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80" y="1122003"/>
            <a:ext cx="5857114" cy="3281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94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C7E38-FCAA-7091-4CF0-2431E2B0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17" y="323107"/>
            <a:ext cx="10914286" cy="3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48440E-A449-F3F8-7437-EE6146B0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Summit on Vaccine Coding &amp; Standards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11519C-10B3-F74B-82ED-F8ABEEC0E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Vaccine Code (IVC) Initiative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010D01-4CBC-8A36-3970-4A986350D13E}"/>
              </a:ext>
            </a:extLst>
          </p:cNvPr>
          <p:cNvSpPr/>
          <p:nvPr/>
        </p:nvSpPr>
        <p:spPr>
          <a:xfrm rot="623754">
            <a:off x="6737321" y="832575"/>
            <a:ext cx="47676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Report Back </a:t>
            </a:r>
            <a:b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3770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882DA-3EF6-4B62-640B-1AA0A178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06" y="316285"/>
            <a:ext cx="4466667" cy="876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1B137A-7FC7-2183-C6EB-0B2A5F09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276" y="1310640"/>
            <a:ext cx="8216020" cy="44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49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2FBFE-8F17-46CA-F99A-43BEC199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1" y="9952"/>
            <a:ext cx="12142857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2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17D16-7155-5C77-D4D9-3C0795D6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14714"/>
            <a:ext cx="12190476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06378-00FD-BC5C-0652-B05E8FD1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29000"/>
            <a:ext cx="12152381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50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00F1B-7C8B-F4BF-B164-58B2C60A6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DF08-450F-1715-B3E0-E8A8B177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C62AE-A7DD-798B-61D5-FA4AE6AD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Did I capture the key message correctly? </a:t>
            </a:r>
            <a:br>
              <a:rPr lang="en-US" dirty="0"/>
            </a:br>
            <a:r>
              <a:rPr lang="en-US" dirty="0"/>
              <a:t>Did I miss anything?</a:t>
            </a:r>
          </a:p>
          <a:p>
            <a:r>
              <a:rPr lang="en-US" dirty="0"/>
              <a:t>How does this relate to our IVC or NUVA goals? </a:t>
            </a:r>
          </a:p>
          <a:p>
            <a:r>
              <a:rPr lang="en-US" dirty="0"/>
              <a:t>Do you have further questions?</a:t>
            </a:r>
          </a:p>
          <a:p>
            <a:r>
              <a:rPr lang="en-US" dirty="0"/>
              <a:t>Would you like to hear more detail or a deeper dive?</a:t>
            </a:r>
          </a:p>
          <a:p>
            <a:r>
              <a:rPr lang="en-US" dirty="0"/>
              <a:t>Are there examples that resonate or contrast with what was shared?</a:t>
            </a:r>
          </a:p>
        </p:txBody>
      </p:sp>
      <p:pic>
        <p:nvPicPr>
          <p:cNvPr id="5" name="Picture 4" descr="Five square speech bubbles in color">
            <a:extLst>
              <a:ext uri="{FF2B5EF4-FFF2-40B4-BE49-F238E27FC236}">
                <a16:creationId xmlns:a16="http://schemas.microsoft.com/office/drawing/2014/main" id="{0F18CAF0-05FF-F903-D39F-33E619D5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27" y="379218"/>
            <a:ext cx="4357084" cy="304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900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8C5E4-F0D2-EA1C-550E-D82D695D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51E47B-FF79-906D-DE94-9E5AA686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Something That Lasts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DFEF63-1E96-6AB1-019A-769336CD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Vision for IVC </a:t>
            </a:r>
          </a:p>
        </p:txBody>
      </p:sp>
    </p:spTree>
    <p:extLst>
      <p:ext uri="{BB962C8B-B14F-4D97-AF65-F5344CB8AC3E}">
        <p14:creationId xmlns:p14="http://schemas.microsoft.com/office/powerpoint/2010/main" val="1816049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4A55-FD35-B37C-E0C3-604176E8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Made a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9E50-A9D7-B14C-4A92-D7248DF7B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come a long way: from side project to real traction</a:t>
            </a:r>
          </a:p>
          <a:p>
            <a:r>
              <a:rPr lang="en-US" dirty="0"/>
              <a:t>Here today are the people who will make it happen</a:t>
            </a:r>
          </a:p>
        </p:txBody>
      </p:sp>
    </p:spTree>
    <p:extLst>
      <p:ext uri="{BB962C8B-B14F-4D97-AF65-F5344CB8AC3E}">
        <p14:creationId xmlns:p14="http://schemas.microsoft.com/office/powerpoint/2010/main" val="737584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E5D72-1EE0-0086-2DD5-0EC815154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B7A7-FBB3-9DBD-FA52-F56EA437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Solve Problems, Not Just Talk About Them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D64C3-5239-14E2-CA41-06E2A56C52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752769"/>
              </p:ext>
            </p:extLst>
          </p:nvPr>
        </p:nvGraphicFramePr>
        <p:xfrm>
          <a:off x="639763" y="1736725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623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2774-0CB1-E97B-7E7B-977930AE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6FA9-B7B8-AF63-D9FA-5174448D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Solve Problems, Not Just Talk About Them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4FEEED-736F-5950-AEB9-492709ABDA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9763" y="1736725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F0716E3-8DCA-8CE0-20FC-BC73C331C23F}"/>
              </a:ext>
            </a:extLst>
          </p:cNvPr>
          <p:cNvSpPr/>
          <p:nvPr/>
        </p:nvSpPr>
        <p:spPr>
          <a:xfrm>
            <a:off x="4243137" y="1646002"/>
            <a:ext cx="7443536" cy="3824355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EE3D7-2C11-1E01-964C-408F1B0134D5}"/>
              </a:ext>
            </a:extLst>
          </p:cNvPr>
          <p:cNvSpPr txBox="1"/>
          <p:nvPr/>
        </p:nvSpPr>
        <p:spPr>
          <a:xfrm>
            <a:off x="4740443" y="2151727"/>
            <a:ext cx="6248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NUVA is our core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must invest in it to solve real-world problems.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value is there, now we must support it.</a:t>
            </a:r>
          </a:p>
        </p:txBody>
      </p:sp>
    </p:spTree>
    <p:extLst>
      <p:ext uri="{BB962C8B-B14F-4D97-AF65-F5344CB8AC3E}">
        <p14:creationId xmlns:p14="http://schemas.microsoft.com/office/powerpoint/2010/main" val="1114907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F84B4-34C8-8B7E-EDD6-7F1220A6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05B0-3626-DE8C-DFE9-DD9A99B3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Solve Problems, Not Just Talk About Them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09BC2D-E8B0-C999-6848-8C85996ED9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9763" y="1736725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33A9536-B463-4D50-D56A-71D6218629E7}"/>
              </a:ext>
            </a:extLst>
          </p:cNvPr>
          <p:cNvSpPr/>
          <p:nvPr/>
        </p:nvSpPr>
        <p:spPr>
          <a:xfrm>
            <a:off x="7948865" y="1646002"/>
            <a:ext cx="3737808" cy="3824355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A6ABC1-A691-997B-70EE-04F2A41F2137}"/>
              </a:ext>
            </a:extLst>
          </p:cNvPr>
          <p:cNvSpPr/>
          <p:nvPr/>
        </p:nvSpPr>
        <p:spPr>
          <a:xfrm>
            <a:off x="443833" y="1646001"/>
            <a:ext cx="3799304" cy="3824355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5DC7-4E00-A412-D831-5B9EC26FE476}"/>
              </a:ext>
            </a:extLst>
          </p:cNvPr>
          <p:cNvSpPr txBox="1"/>
          <p:nvPr/>
        </p:nvSpPr>
        <p:spPr>
          <a:xfrm>
            <a:off x="8091909" y="1762820"/>
            <a:ext cx="3737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Everyone here has knowledge others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must build systems that make that sharing routine.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2304D-476B-6A42-AB5E-F44E28AE5E56}"/>
              </a:ext>
            </a:extLst>
          </p:cNvPr>
          <p:cNvSpPr txBox="1"/>
          <p:nvPr/>
        </p:nvSpPr>
        <p:spPr>
          <a:xfrm>
            <a:off x="893010" y="1881783"/>
            <a:ext cx="2753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This group is forming.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Not fast, but right.</a:t>
            </a:r>
          </a:p>
        </p:txBody>
      </p:sp>
    </p:spTree>
    <p:extLst>
      <p:ext uri="{BB962C8B-B14F-4D97-AF65-F5344CB8AC3E}">
        <p14:creationId xmlns:p14="http://schemas.microsoft.com/office/powerpoint/2010/main" val="38356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C585-521F-28A8-DF76-8B038262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in Bordeaux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43577-65CE-635C-F25A-53EA1F801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81" y="1472658"/>
            <a:ext cx="5952244" cy="4021361"/>
          </a:xfrm>
        </p:spPr>
        <p:txBody>
          <a:bodyPr>
            <a:normAutofit/>
          </a:bodyPr>
          <a:lstStyle/>
          <a:p>
            <a:r>
              <a:rPr lang="en-US" dirty="0"/>
              <a:t>1 Day Meeting</a:t>
            </a:r>
          </a:p>
          <a:p>
            <a:r>
              <a:rPr lang="en-US" dirty="0"/>
              <a:t>12 Presentations</a:t>
            </a:r>
          </a:p>
          <a:p>
            <a:pPr lvl="1"/>
            <a:r>
              <a:rPr lang="en-US" dirty="0" err="1"/>
              <a:t>WHODrug</a:t>
            </a:r>
            <a:r>
              <a:rPr lang="en-US" dirty="0"/>
              <a:t>, SNOMED, Luxembourg, Canada, US</a:t>
            </a:r>
          </a:p>
          <a:p>
            <a:pPr lvl="1"/>
            <a:r>
              <a:rPr lang="en-US" dirty="0"/>
              <a:t>NUVA in-depth</a:t>
            </a:r>
          </a:p>
          <a:p>
            <a:pPr lvl="1"/>
            <a:r>
              <a:rPr lang="en-US" dirty="0"/>
              <a:t>Brainstorming</a:t>
            </a:r>
          </a:p>
          <a:p>
            <a:r>
              <a:rPr lang="en-US" dirty="0"/>
              <a:t>12+ Countries</a:t>
            </a:r>
          </a:p>
          <a:p>
            <a:r>
              <a:rPr lang="en-US" dirty="0"/>
              <a:t>30+ Attendees In-Person</a:t>
            </a:r>
          </a:p>
          <a:p>
            <a:r>
              <a:rPr lang="en-US" dirty="0"/>
              <a:t>30 Attendees Virtual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5C0A7-0CF7-4C7B-BAB6-4CA3F1D6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455" y="193530"/>
            <a:ext cx="4737133" cy="2423543"/>
          </a:xfrm>
          <a:prstGeom prst="rect">
            <a:avLst/>
          </a:prstGeom>
        </p:spPr>
      </p:pic>
      <p:pic>
        <p:nvPicPr>
          <p:cNvPr id="4" name="Picture 2" descr="Bassins à flot, Bacalan | Bordeaux Tourisme &amp; Congrès">
            <a:extLst>
              <a:ext uri="{FF2B5EF4-FFF2-40B4-BE49-F238E27FC236}">
                <a16:creationId xmlns:a16="http://schemas.microsoft.com/office/drawing/2014/main" id="{1986A555-5083-AFB7-F6B2-AA412454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58" y="3253203"/>
            <a:ext cx="5567243" cy="31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21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8A040-305F-371C-8F9C-70D7C65FA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D58F-E99D-30C0-F16D-A5B539A0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Solve Problems, Not Just Talk About Them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AAB395-9373-0183-1D91-4307EE1797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9763" y="1736725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F9ADB9D-FB3B-6ACA-9C23-C0D1BC1BC0BD}"/>
              </a:ext>
            </a:extLst>
          </p:cNvPr>
          <p:cNvSpPr/>
          <p:nvPr/>
        </p:nvSpPr>
        <p:spPr>
          <a:xfrm>
            <a:off x="485274" y="1607309"/>
            <a:ext cx="7443536" cy="3824355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4E5EF-50B2-8225-1814-1BC1333C9DD3}"/>
              </a:ext>
            </a:extLst>
          </p:cNvPr>
          <p:cNvSpPr txBox="1"/>
          <p:nvPr/>
        </p:nvSpPr>
        <p:spPr>
          <a:xfrm>
            <a:off x="733926" y="1939845"/>
            <a:ext cx="7074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don’t need rescue.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need smart investment.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Let’s define what’s worth funding and find partners who believe in that too.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And let’s stay lean.</a:t>
            </a:r>
          </a:p>
        </p:txBody>
      </p:sp>
    </p:spTree>
    <p:extLst>
      <p:ext uri="{BB962C8B-B14F-4D97-AF65-F5344CB8AC3E}">
        <p14:creationId xmlns:p14="http://schemas.microsoft.com/office/powerpoint/2010/main" val="3051833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1550-AFD3-EE40-A2FB-884FB955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B35E-68F8-79FD-7B31-7DEB15E5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Solve Problems, Not Just Talk About Them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DDD002-A381-5E82-0F77-77DB6D72F3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9763" y="1736725"/>
          <a:ext cx="10891837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2537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314F-8536-C5CF-0B9D-AF6E652A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CD13C4-997C-1896-9E4D-3F6AC96DB48C}"/>
              </a:ext>
            </a:extLst>
          </p:cNvPr>
          <p:cNvSpPr/>
          <p:nvPr/>
        </p:nvSpPr>
        <p:spPr>
          <a:xfrm>
            <a:off x="980143" y="4061602"/>
            <a:ext cx="10210800" cy="12432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NUVA Core Support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8268B1-787D-F45C-99A7-F0204CFEF6D4}"/>
              </a:ext>
            </a:extLst>
          </p:cNvPr>
          <p:cNvSpPr/>
          <p:nvPr/>
        </p:nvSpPr>
        <p:spPr>
          <a:xfrm>
            <a:off x="990600" y="2582763"/>
            <a:ext cx="3056022" cy="12432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IVC Group </a:t>
            </a:r>
            <a:br>
              <a:rPr lang="en-US" dirty="0"/>
            </a:br>
            <a:r>
              <a:rPr lang="en-US" dirty="0"/>
              <a:t>Support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2D1289-C0FD-4B35-08D1-35B8048BD132}"/>
              </a:ext>
            </a:extLst>
          </p:cNvPr>
          <p:cNvSpPr/>
          <p:nvPr/>
        </p:nvSpPr>
        <p:spPr>
          <a:xfrm>
            <a:off x="4567989" y="2582762"/>
            <a:ext cx="3056022" cy="12432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  <a:br>
              <a:rPr lang="en-US" dirty="0"/>
            </a:br>
            <a:r>
              <a:rPr lang="en-US" dirty="0"/>
              <a:t>Materials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2C3EA1-AC19-5B0F-F5D4-55F23708A9E2}"/>
              </a:ext>
            </a:extLst>
          </p:cNvPr>
          <p:cNvSpPr/>
          <p:nvPr/>
        </p:nvSpPr>
        <p:spPr>
          <a:xfrm>
            <a:off x="8145378" y="2582761"/>
            <a:ext cx="3056022" cy="12432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  <a:br>
              <a:rPr lang="en-US" dirty="0"/>
            </a:br>
            <a:r>
              <a:rPr lang="en-US" dirty="0"/>
              <a:t>In-Person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DD4A33-BFC3-93D1-9A1A-E47925A12119}"/>
              </a:ext>
            </a:extLst>
          </p:cNvPr>
          <p:cNvSpPr/>
          <p:nvPr/>
        </p:nvSpPr>
        <p:spPr>
          <a:xfrm>
            <a:off x="990600" y="1311220"/>
            <a:ext cx="10210800" cy="100387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IVC Community</a:t>
            </a:r>
          </a:p>
        </p:txBody>
      </p:sp>
      <p:sp>
        <p:nvSpPr>
          <p:cNvPr id="3" name="Oval 2" descr="Gears">
            <a:extLst>
              <a:ext uri="{FF2B5EF4-FFF2-40B4-BE49-F238E27FC236}">
                <a16:creationId xmlns:a16="http://schemas.microsoft.com/office/drawing/2014/main" id="{1F02355E-EAC6-0C76-ADC2-34DF626CB8ED}"/>
              </a:ext>
            </a:extLst>
          </p:cNvPr>
          <p:cNvSpPr/>
          <p:nvPr/>
        </p:nvSpPr>
        <p:spPr>
          <a:xfrm>
            <a:off x="1082739" y="4089573"/>
            <a:ext cx="1187319" cy="118731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 descr="Team">
            <a:extLst>
              <a:ext uri="{FF2B5EF4-FFF2-40B4-BE49-F238E27FC236}">
                <a16:creationId xmlns:a16="http://schemas.microsoft.com/office/drawing/2014/main" id="{F203EBD9-9789-7E15-D3E5-CCF0C80DB2B4}"/>
              </a:ext>
            </a:extLst>
          </p:cNvPr>
          <p:cNvSpPr/>
          <p:nvPr/>
        </p:nvSpPr>
        <p:spPr>
          <a:xfrm>
            <a:off x="1082739" y="3078087"/>
            <a:ext cx="754182" cy="7018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 descr="Team">
            <a:extLst>
              <a:ext uri="{FF2B5EF4-FFF2-40B4-BE49-F238E27FC236}">
                <a16:creationId xmlns:a16="http://schemas.microsoft.com/office/drawing/2014/main" id="{02E4E5DA-F0F8-C3A1-C2CD-D32405A5F559}"/>
              </a:ext>
            </a:extLst>
          </p:cNvPr>
          <p:cNvSpPr/>
          <p:nvPr/>
        </p:nvSpPr>
        <p:spPr>
          <a:xfrm>
            <a:off x="4668149" y="3078087"/>
            <a:ext cx="754182" cy="7018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 descr="Team">
            <a:extLst>
              <a:ext uri="{FF2B5EF4-FFF2-40B4-BE49-F238E27FC236}">
                <a16:creationId xmlns:a16="http://schemas.microsoft.com/office/drawing/2014/main" id="{4C49A3FE-5A71-D3E5-8569-59D8201D4627}"/>
              </a:ext>
            </a:extLst>
          </p:cNvPr>
          <p:cNvSpPr/>
          <p:nvPr/>
        </p:nvSpPr>
        <p:spPr>
          <a:xfrm>
            <a:off x="8205434" y="3078087"/>
            <a:ext cx="754182" cy="7018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 descr="Piggy Bank">
            <a:extLst>
              <a:ext uri="{FF2B5EF4-FFF2-40B4-BE49-F238E27FC236}">
                <a16:creationId xmlns:a16="http://schemas.microsoft.com/office/drawing/2014/main" id="{A8820257-9145-F34C-BE37-C7F8545CDA2A}"/>
              </a:ext>
            </a:extLst>
          </p:cNvPr>
          <p:cNvSpPr/>
          <p:nvPr/>
        </p:nvSpPr>
        <p:spPr>
          <a:xfrm>
            <a:off x="9914834" y="1219499"/>
            <a:ext cx="1187319" cy="1187319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487C6E-EBCC-5464-E35A-B4382D18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Next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99AA2-B296-51E6-A413-575539914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monthly meetings</a:t>
            </a:r>
          </a:p>
          <a:p>
            <a:pPr lvl="1"/>
            <a:r>
              <a:rPr lang="en-US" dirty="0"/>
              <a:t>In English</a:t>
            </a:r>
          </a:p>
          <a:p>
            <a:pPr lvl="1"/>
            <a:r>
              <a:rPr lang="en-US" dirty="0"/>
              <a:t>In Spanish</a:t>
            </a:r>
          </a:p>
          <a:p>
            <a:r>
              <a:rPr lang="en-US" dirty="0"/>
              <a:t>Expanding engagement with SNOMED-CT, UMS, IDMP, WHO, PAHO, IPS, etc.</a:t>
            </a:r>
          </a:p>
          <a:p>
            <a:r>
              <a:rPr lang="en-US" dirty="0"/>
              <a:t>Interviewing and recruiting more countries</a:t>
            </a:r>
          </a:p>
          <a:p>
            <a:r>
              <a:rPr lang="en-US" dirty="0"/>
              <a:t>Funding needs: sustainable NUVA and group support</a:t>
            </a:r>
          </a:p>
        </p:txBody>
      </p:sp>
    </p:spTree>
    <p:extLst>
      <p:ext uri="{BB962C8B-B14F-4D97-AF65-F5344CB8AC3E}">
        <p14:creationId xmlns:p14="http://schemas.microsoft.com/office/powerpoint/2010/main" val="3223917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1CB1-7D31-EF32-07C3-F0BA3E24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673595-4D78-9A95-38A0-AFCFE9A72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872866"/>
              </p:ext>
            </p:extLst>
          </p:nvPr>
        </p:nvGraphicFramePr>
        <p:xfrm>
          <a:off x="708343" y="1691005"/>
          <a:ext cx="998321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280">
                  <a:extLst>
                    <a:ext uri="{9D8B030D-6E8A-4147-A177-3AD203B41FA5}">
                      <a16:colId xmlns:a16="http://schemas.microsoft.com/office/drawing/2014/main" val="1262705550"/>
                    </a:ext>
                  </a:extLst>
                </a:gridCol>
                <a:gridCol w="6218935">
                  <a:extLst>
                    <a:ext uri="{9D8B030D-6E8A-4147-A177-3AD203B41FA5}">
                      <a16:colId xmlns:a16="http://schemas.microsoft.com/office/drawing/2014/main" val="3145189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91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Present at Monthly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 a case study, share a coding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57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Country Update at Monthly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 with the group how things are 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2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Recruit Contacts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Connect us to colleagues in your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639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Review or Translate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Help improve or localize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57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Help Build Training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Record a 5-min explainer or provide example records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97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Map codes into NUVA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Connect your local code set to NUVA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60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Document Local Codes and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 website with information from your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455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Review NUVA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Look at resources and provide feedback on improvements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69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Advocate in Your 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Raise awareness, seek internal buy-in or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36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925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95E6-C18B-8CFA-09BB-6EB4FC0B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Ended Questions for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E5F0-B47D-2F83-FAD6-018B6CB2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736823"/>
            <a:ext cx="5270864" cy="3566160"/>
          </a:xfrm>
        </p:spPr>
        <p:txBody>
          <a:bodyPr>
            <a:normAutofit/>
          </a:bodyPr>
          <a:lstStyle/>
          <a:p>
            <a:r>
              <a:rPr lang="en-US" dirty="0"/>
              <a:t>How can you or your org contribute?</a:t>
            </a:r>
          </a:p>
          <a:p>
            <a:r>
              <a:rPr lang="en-US" dirty="0"/>
              <a:t>Who else should we invite to share?</a:t>
            </a:r>
          </a:p>
          <a:p>
            <a:r>
              <a:rPr lang="en-US" dirty="0"/>
              <a:t>What local challenges could we help with?</a:t>
            </a:r>
          </a:p>
          <a:p>
            <a:r>
              <a:rPr lang="en-US" dirty="0"/>
              <a:t>What should the co-chairs prioritize?</a:t>
            </a:r>
          </a:p>
          <a:p>
            <a:r>
              <a:rPr lang="en-US" dirty="0"/>
              <a:t>Where should we focus our effort this year?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39AA53-5A92-8473-6396-D1905E8ED758}"/>
              </a:ext>
            </a:extLst>
          </p:cNvPr>
          <p:cNvSpPr txBox="1">
            <a:spLocks/>
          </p:cNvSpPr>
          <p:nvPr/>
        </p:nvSpPr>
        <p:spPr>
          <a:xfrm>
            <a:off x="6376851" y="1736823"/>
            <a:ext cx="5270864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can you or your org contribute?</a:t>
            </a:r>
          </a:p>
          <a:p>
            <a:r>
              <a:rPr lang="en-US" dirty="0"/>
              <a:t>Who else should we invite to share?</a:t>
            </a:r>
          </a:p>
          <a:p>
            <a:r>
              <a:rPr lang="en-US" dirty="0"/>
              <a:t>What local challenges could we help with?</a:t>
            </a:r>
          </a:p>
          <a:p>
            <a:r>
              <a:rPr lang="en-US" dirty="0"/>
              <a:t>What should the co-chairs prioritize?</a:t>
            </a:r>
          </a:p>
          <a:p>
            <a:r>
              <a:rPr lang="en-US" dirty="0"/>
              <a:t>Where should we focus our effort this year?</a:t>
            </a:r>
          </a:p>
        </p:txBody>
      </p:sp>
    </p:spTree>
    <p:extLst>
      <p:ext uri="{BB962C8B-B14F-4D97-AF65-F5344CB8AC3E}">
        <p14:creationId xmlns:p14="http://schemas.microsoft.com/office/powerpoint/2010/main" val="2404138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5FD9-A838-E6FF-A79C-E41CA3A3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34E69-07D5-1AA5-6DA1-7614415D1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736823"/>
            <a:ext cx="4413702" cy="3566160"/>
          </a:xfrm>
        </p:spPr>
        <p:txBody>
          <a:bodyPr/>
          <a:lstStyle/>
          <a:p>
            <a:r>
              <a:rPr lang="en-US" dirty="0"/>
              <a:t>The work you are doing is so important. </a:t>
            </a:r>
          </a:p>
          <a:p>
            <a:r>
              <a:rPr lang="en-US" dirty="0"/>
              <a:t>Thank you for taking time to help move this project forward. </a:t>
            </a:r>
          </a:p>
        </p:txBody>
      </p:sp>
      <p:pic>
        <p:nvPicPr>
          <p:cNvPr id="2050" name="Picture 2" descr="Découvrez tout ce qu'on peut faire aux bassins à flot Bordeaux">
            <a:extLst>
              <a:ext uri="{FF2B5EF4-FFF2-40B4-BE49-F238E27FC236}">
                <a16:creationId xmlns:a16="http://schemas.microsoft.com/office/drawing/2014/main" id="{23933F98-9C61-4E18-E38D-BDA40A8C4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16" y="367748"/>
            <a:ext cx="6082327" cy="40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6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4978-40B5-B711-E02B-AB7CBA33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58AEDD-5D67-D671-5225-F66BCD3CB6E3}"/>
              </a:ext>
            </a:extLst>
          </p:cNvPr>
          <p:cNvSpPr txBox="1"/>
          <p:nvPr/>
        </p:nvSpPr>
        <p:spPr>
          <a:xfrm>
            <a:off x="671440" y="508700"/>
            <a:ext cx="8336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International Vaccine Code (IVC) Meeting</a:t>
            </a:r>
          </a:p>
        </p:txBody>
      </p:sp>
      <p:pic>
        <p:nvPicPr>
          <p:cNvPr id="3" name="Picture 2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7982825B-E1E7-B2B3-BE34-ED167D15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5" b="15204"/>
          <a:stretch/>
        </p:blipFill>
        <p:spPr>
          <a:xfrm>
            <a:off x="952500" y="2149642"/>
            <a:ext cx="10287000" cy="36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44EAE-9507-36B1-EEE6-D5D7F53C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87" y="1270791"/>
            <a:ext cx="7438408" cy="43164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0271C-D4BF-7937-A2FC-4583802E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45" y="1421437"/>
            <a:ext cx="2605904" cy="36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E9AE6-A314-EBCF-9FF8-02C51CE8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" y="90905"/>
            <a:ext cx="12085714" cy="6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06A5C-736D-55FF-0926-6D992D517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194674"/>
            <a:ext cx="10813974" cy="55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5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3740D-DA50-5227-5926-DC65AC94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6" y="5190"/>
            <a:ext cx="11866667" cy="6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3667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5" id="{679E763D-5218-C44E-8FDD-39C595A96E21}" vid="{CC479144-96A4-1E40-948C-52C9C1CC44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IVC</Template>
  <TotalTime>1206</TotalTime>
  <Words>928</Words>
  <Application>Microsoft Office PowerPoint</Application>
  <PresentationFormat>Widescreen</PresentationFormat>
  <Paragraphs>153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Aptos</vt:lpstr>
      <vt:lpstr>Arial</vt:lpstr>
      <vt:lpstr>Grandview Display</vt:lpstr>
      <vt:lpstr>Open Sans</vt:lpstr>
      <vt:lpstr>Roboto</vt:lpstr>
      <vt:lpstr>DashVTI</vt:lpstr>
      <vt:lpstr>International Vaccine Codes (IVC) Initiative</vt:lpstr>
      <vt:lpstr>Welcome!</vt:lpstr>
      <vt:lpstr>International Summit on Vaccine Coding &amp; Standards</vt:lpstr>
      <vt:lpstr>Meeting in Bordeaux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&amp;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&amp;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&amp; Reflection</vt:lpstr>
      <vt:lpstr>PowerPoint Presentation</vt:lpstr>
      <vt:lpstr>PowerPoint Presentation</vt:lpstr>
      <vt:lpstr>PowerPoint Presentation</vt:lpstr>
      <vt:lpstr>Discussion &amp;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&amp; Reflection</vt:lpstr>
      <vt:lpstr>Building Something That Lasts</vt:lpstr>
      <vt:lpstr>We’ve Made a Start</vt:lpstr>
      <vt:lpstr>We Solve Problems, Not Just Talk About Them</vt:lpstr>
      <vt:lpstr>We Solve Problems, Not Just Talk About Them</vt:lpstr>
      <vt:lpstr>We Solve Problems, Not Just Talk About Them</vt:lpstr>
      <vt:lpstr>We Solve Problems, Not Just Talk About Them</vt:lpstr>
      <vt:lpstr>We Solve Problems, Not Just Talk About Them</vt:lpstr>
      <vt:lpstr>What We Need</vt:lpstr>
      <vt:lpstr>What Comes Next</vt:lpstr>
      <vt:lpstr>How Can You Help?</vt:lpstr>
      <vt:lpstr>Open Ended Questions for Group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Bunker</dc:creator>
  <cp:lastModifiedBy>Nathan Bunker</cp:lastModifiedBy>
  <cp:revision>30</cp:revision>
  <dcterms:created xsi:type="dcterms:W3CDTF">2025-05-02T13:42:20Z</dcterms:created>
  <dcterms:modified xsi:type="dcterms:W3CDTF">2025-07-09T00:59:11Z</dcterms:modified>
</cp:coreProperties>
</file>