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8" r:id="rId2"/>
    <p:sldMasterId id="2147483672" r:id="rId3"/>
    <p:sldMasterId id="2147483686" r:id="rId4"/>
    <p:sldMasterId id="2147483699" r:id="rId5"/>
  </p:sldMasterIdLst>
  <p:notesMasterIdLst>
    <p:notesMasterId r:id="rId19"/>
  </p:notesMasterIdLst>
  <p:sldIdLst>
    <p:sldId id="261" r:id="rId6"/>
    <p:sldId id="262" r:id="rId7"/>
    <p:sldId id="263" r:id="rId8"/>
    <p:sldId id="299" r:id="rId9"/>
    <p:sldId id="266" r:id="rId10"/>
    <p:sldId id="265" r:id="rId11"/>
    <p:sldId id="268" r:id="rId12"/>
    <p:sldId id="286" r:id="rId13"/>
    <p:sldId id="297" r:id="rId14"/>
    <p:sldId id="302" r:id="rId15"/>
    <p:sldId id="295" r:id="rId16"/>
    <p:sldId id="269" r:id="rId17"/>
    <p:sldId id="279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Open Sans Light" panose="020B0306030504020204" pitchFamily="34" charset="0"/>
      <p:regular r:id="rId28"/>
      <p:italic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5" autoAdjust="0"/>
    <p:restoredTop sz="92686" autoAdjust="0"/>
  </p:normalViewPr>
  <p:slideViewPr>
    <p:cSldViewPr snapToGrid="0">
      <p:cViewPr varScale="1">
        <p:scale>
          <a:sx n="240" d="100"/>
          <a:sy n="240" d="100"/>
        </p:scale>
        <p:origin x="71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0B725-B297-4A15-81AB-301DD987B883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56785-C7F0-4BD9-AA89-51B39A09E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79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29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9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16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05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20E364-7823-4BBA-84F8-7F691FBFE2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 sz="3200"/>
            </a:lvl1pPr>
            <a:lvl2pPr marL="1143000" indent="-457200">
              <a:buFont typeface="Arial" panose="020B0604020202020204" pitchFamily="34" charset="0"/>
              <a:buChar char="•"/>
              <a:defRPr sz="2800"/>
            </a:lvl2pPr>
            <a:lvl3pPr marL="1485900" indent="-342900">
              <a:buFont typeface="Arial" panose="020B0604020202020204" pitchFamily="34" charset="0"/>
              <a:buChar char="•"/>
              <a:defRPr sz="2400"/>
            </a:lvl3pPr>
            <a:lvl4pPr marL="1943100" indent="-342900">
              <a:buFont typeface="Arial" panose="020B0604020202020204" pitchFamily="34" charset="0"/>
              <a:buChar char="•"/>
              <a:defRPr sz="2000"/>
            </a:lvl4pPr>
            <a:lvl5pPr marL="24003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7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0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72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81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44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74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63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88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18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1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054275-471E-4ADF-84B2-F379C88C5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59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10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59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hite &amp;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4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A7E66-4CE9-411A-BC72-2B59E3AFE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BF80B-5E91-416E-A7B9-B237416D3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22747-41FD-4EC2-A9D1-21FB5523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266BC-2916-49B2-AF86-08BC7213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1C0E3-D71A-4693-8358-5F03699E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34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1E99-F915-4628-844C-26E04DA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5E12B3-A0A6-47CB-9339-75E38B567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2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7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70682B-9D3F-4116-B59C-F9831F53E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48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3C301-40EE-4625-B772-B4EBDDFFE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405F5-6832-45FC-9EC8-9475FD670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DDE3-9ED0-4DA7-BDE2-E258BAC2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41B36-E0AD-4AE5-A57E-8DF1CBB25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45BB5-EE31-4E9B-9DA5-541B0196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40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2C98-496C-4785-9952-5641EC2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63630-A2DC-41E2-8369-9EFB61D8B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3060D-00B9-4EEE-8881-9FACE6271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2F132-7F33-490A-BCB0-12DBC12D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E68A6-7F7F-40EB-9818-16B6E8068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3E71F-7166-4057-B271-BEF959A8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A2B38-119E-4598-8E67-CA4F51360F0D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1D2D3794-17D8-47F3-8675-FFF023F061E8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D96319-9872-4843-B445-2FF7052869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1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3A285-CFC3-4A43-92B1-9E7FD0E2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C5B36-61BE-441E-B592-08694D8F8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43976-63A0-4FC7-B36E-D3A119E09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89A90-B6B4-433A-B226-3B19A8A88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AD3AF-BAEA-454A-A22B-A0C585F4B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806F96-AECA-43C8-BE2F-A62B5383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B1C48-A724-4BFF-AFF9-267814824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99A48-862E-4CA6-9E86-26F0542B8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7B7A3A-5E39-4847-B3DA-370B9D312233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6B6FF6A-31F9-4876-BAF0-0B768F22A30A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689CD9-FF45-46AA-B6A9-6000F12CA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38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1BB0-E684-4EFA-91EA-DEDA9C37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7BEE4-ADF7-4045-9C85-52AF1709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87A13-A549-494C-978B-94BDFD1C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B07F0-1F40-46AC-86AA-DEBA9EE5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138B0A-14A9-4DA5-82C6-23634B317F94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223823E-C531-44E1-BC20-5DB65CCA1A65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72146A-9E2B-47A3-A46D-19C8D312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478314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12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9C74E-1AEE-45CD-8F39-E1A5241639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85C9763-C058-4545-9AB8-880AEE60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86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EB970-5642-4D4C-928C-32A24AC03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00E4F-2D91-44E3-BEE5-B3299231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2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F046E-093E-4164-BB4B-20CDB98E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D987A-2CDD-4059-8C93-A8A072524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9750C-7979-4E0C-B01B-8C5EDFF2E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C0AF0-29E2-482F-9892-68BA045C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5BEE7-C0DF-4BDC-A671-38404357F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30AE8-9657-4CC9-8627-C0C21FA9D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41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0CE6-DD96-4415-955D-AFF1419C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992DA-AA41-4DC8-922E-423D7F34AE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5CA6C-48E7-4966-964A-39408D6B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A386C-0DA7-4038-8BA7-BBC557B3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54401-988D-4B89-8EE2-E61932B1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838CC-F1CE-4E0B-A81F-CDCD3C1E7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45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45E2C-3755-4543-A315-C8C4FD90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947F7-F6E8-4CD1-A49C-1D6B8A0B1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5B28-67F7-4B50-8EC7-84F592EE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79104-5919-4EED-831D-06F2918D5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D1EE0-C481-43B3-9CC5-03A1908E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482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D9FD6-6D3B-408A-B0B2-D78EF1691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AB368-FBF1-4B98-A794-08B46E4DE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378B7-A316-43BA-A13E-BB9463A9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9A6EA-01D5-4346-89D0-720E2A28F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3AF8A-791A-4CC9-A65A-9089A77E1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69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3EAA60-9D85-4C03-98AE-AC2D24830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5400000"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D839F-D3D8-4B9E-9113-629A064D2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400000">
            <a:off x="6015181" y="1864014"/>
            <a:ext cx="6099466" cy="31299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8A568-74AD-436C-B12C-AB529852F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5400000">
            <a:off x="3834831" y="2920388"/>
            <a:ext cx="6099468" cy="10172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583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F037-075B-4A6B-B870-805EFE83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12F15-304C-4772-913B-D7522138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1E629-665E-4712-AA78-00E754CD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E8BF6-BEE1-49DA-91B1-D790FFD3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00B22-FF45-4F47-B9C6-1A102078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5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C352-8DD2-4F75-86DB-45AA3CFE5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62DBA-44A2-41D1-AE2D-6292B24AA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95758-B880-4D22-8770-FA617BF7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719BD-0ECD-47F6-83BC-7830E866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53A54-D7BF-483E-9CA7-EE31DD9A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44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04FB-D777-473D-BF13-4CF05209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B86F-38BA-44E1-8817-CD6DD5F59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D5587-3EE2-40CC-8523-FB5E675E9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97098-F510-4E9D-AB8A-2817A88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A814E-0C1B-4783-B262-4DD08997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26C57-BE51-4ECF-82A3-EAB31287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1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51E20B-A15A-49D1-826B-49343DE5B9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064C7-B900-4D6B-B2AB-0BFDF7D7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DF7FB-AB5B-46F9-9EC4-C6F2E7A4D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E6569-FAD7-4399-8486-C5B79F918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CE4A7-D603-4B84-9AFE-144B8BA7D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2DAC2-96A2-42B1-B23C-9E0B8935F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DA7E9-4AB8-493E-A618-19DA98B1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6E4B1D-99A2-4584-978D-ABF881208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FB3DE0-6639-4B21-BD1B-2EFE68D2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13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E689-D3DE-438A-9879-41C02251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9AF41-B2DF-4B5A-A0F5-3C32CF2A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46405-3415-4573-A3E5-C4204D36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58ED7A-E0F4-4714-928C-347EFD96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49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67B04-CD95-453C-B34A-11313A4B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B77C05-39A8-4208-A5C6-CB71890F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B5097-D17D-4903-82CF-4DCD910C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30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BA32-2F92-44EE-9C6C-36C9EF05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E5048-E2FB-4983-A6F6-15F919344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E07AF-EED9-4BB2-A5F0-BAFA37B4D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0B652-45B2-437E-9084-C0680D4F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BC678-672B-48D3-9C33-61E42B6E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76C44-0A23-49DA-9AB4-F317659F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211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5CCB-3E51-4AD5-9516-DD1D6290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004D7-9BE7-4A0F-8FAA-2B10C9AA4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9A66A-8E78-478F-AA16-00300AE2E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8C4A7-C943-4F77-8941-53704C92A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D4DA9-3909-4588-94F8-47EEFDE8C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AB2A8-AC09-44D4-BB4A-95245910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37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59CD-4782-4884-BF7D-B6DAD842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2C62B-7ABE-4776-B0F8-0E1904097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AC843-82D3-4F5C-B885-AFECFDB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FF4D3-EEBA-4D10-9498-4FB6C5AE6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8421C-A9BD-49B9-B20A-39DC0D6A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1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25917-88E8-4587-A6C9-CA3FFE856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7FCA3-4865-45D9-9877-DA2654A84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75D46-35B5-45DF-99A4-ED87A705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0BDA7-1624-46A8-BF4B-4B8EC228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9B1C3-A653-4F36-BF26-5CDDFDA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570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660F8D-0194-1549-9A85-B8585C341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F5735C-66C3-2043-B9EA-AC9F1326D6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04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55723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B8B84C-376E-994B-A5F9-91418E6845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6C2F8E9-252A-884A-A559-1D42CD8FB1F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D2A75865-3390-1946-86B2-5ED9765DB7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9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7AEAD7-6E15-48FF-A062-F8D701B34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3403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C01093-6876-FF4B-A205-0797E4219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AA80F83-76D5-4442-B68B-A643B29E2F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4614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DC891B-0BBD-3E4B-A301-653F943C4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775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3D8C70-0B24-9C4E-A803-F7009FF2D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375151A-CDBA-714E-9910-7F654A10FC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624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5D00C-C7D7-DC44-8D0D-FE716DCD2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94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91C355E-6E70-0A46-B795-FD910DE42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524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0A3098-83E2-4E4B-8810-7E5E75AE9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2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740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916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55738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620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45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39749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501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891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 dirty="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ED6F77E-FFE0-AB46-BF4D-6C1EEF3BD1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21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E34897-656E-D24A-B5C8-368571FB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1314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FB6CFD-9EA3-2D46-B72F-63AC8983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12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8979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F01E6C2-CD86-4C4B-A751-B19F6263B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9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769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621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198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82941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771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44624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13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6317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2086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6312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9992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482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455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958710-A035-984C-9963-999744706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05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085C342-F410-1C42-BBE9-52289EFE77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5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C36848C-75BB-B944-BBD6-880B1B12C7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424C08-D06D-F64A-B964-B229C0F5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39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90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29" Type="http://schemas.openxmlformats.org/officeDocument/2006/relationships/slideLayout" Target="../slideLayouts/slideLayout7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77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4D9DD1-1076-4E7B-8BA5-AFF9893A1E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7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51" r:id="rId4"/>
    <p:sldLayoutId id="214748367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859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3431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738C5-7A20-43B9-B0D1-6A3B038B03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8" r:id="rId2"/>
    <p:sldLayoutId id="2147483660" r:id="rId3"/>
    <p:sldLayoutId id="2147483661" r:id="rId4"/>
    <p:sldLayoutId id="2147483669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FB41A7-0391-4512-AF23-09D131F1E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BB1B1-8305-4483-A47E-88BCC812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504EB-AC0A-409D-9B07-80AA0B4D2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90D3-06B2-49B5-89E9-70C8246DF541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52C1C-BD15-4446-810C-3E175B31F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B8713-F6D3-489D-A650-48942E45A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D35CD0-75E9-4571-95CD-BA9CFFF917C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7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4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F15D1A-C10D-438D-8EB7-FFC602BB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65407-E655-405C-9DCA-23F559BD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82D3E-2BEB-436B-93BB-71A208F5F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32840-FD80-4A58-AC82-3BAA27BD18E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A8B0-09D4-459C-8FF4-E2648AD4F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12777-DF1F-4402-BF68-66F1C0E7D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6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808B11-D078-144E-BFA9-BB483B794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8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  <p:sldLayoutId id="2147483735" r:id="rId36"/>
    <p:sldLayoutId id="214748373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ABC5-CDA4-6884-72F0-A8329C7B5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CB2E7-97E7-314E-DE77-A1C1D996E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September 2023</a:t>
            </a:r>
          </a:p>
        </p:txBody>
      </p:sp>
    </p:spTree>
    <p:extLst>
      <p:ext uri="{BB962C8B-B14F-4D97-AF65-F5344CB8AC3E}">
        <p14:creationId xmlns:p14="http://schemas.microsoft.com/office/powerpoint/2010/main" val="381930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928A5A-FDC9-6888-5001-0A1EB35F3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008" y="309124"/>
            <a:ext cx="9543394" cy="575192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256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4A50-A5CD-B533-2007-D01BE2809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FEEB3-E67C-8C67-489B-172E36C65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06788" cy="4351338"/>
          </a:xfrm>
        </p:spPr>
        <p:txBody>
          <a:bodyPr/>
          <a:lstStyle/>
          <a:p>
            <a:r>
              <a:rPr lang="en-US" dirty="0"/>
              <a:t>François and Nathan</a:t>
            </a:r>
          </a:p>
          <a:p>
            <a:pPr lvl="1"/>
            <a:r>
              <a:rPr lang="en-US" dirty="0"/>
              <a:t>Continue to refine metrics</a:t>
            </a:r>
          </a:p>
          <a:p>
            <a:pPr lvl="1"/>
            <a:r>
              <a:rPr lang="en-US" dirty="0"/>
              <a:t>Organize wiki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 can you help?</a:t>
            </a:r>
          </a:p>
          <a:p>
            <a:pPr lvl="1"/>
            <a:r>
              <a:rPr lang="en-US" dirty="0"/>
              <a:t>Please send us anything you know about code sets</a:t>
            </a:r>
          </a:p>
          <a:p>
            <a:pPr lvl="1"/>
            <a:r>
              <a:rPr lang="en-US" dirty="0"/>
              <a:t>Next month we’ll talk more about metrics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6C7331-E324-40EF-AE2C-70B326CAA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753" y="597640"/>
            <a:ext cx="5258259" cy="45931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962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722702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E7A883-A14E-F6CC-7F4E-5ADE4206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Discussions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A929A3-AB6C-EE6B-6451-23361AED9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dirty="0" err="1"/>
              <a:t>codesets</a:t>
            </a:r>
            <a:r>
              <a:rPr lang="en-US" dirty="0"/>
              <a:t> do you want to learn more about?</a:t>
            </a:r>
          </a:p>
          <a:p>
            <a:pPr lvl="1"/>
            <a:r>
              <a:rPr lang="en-US" dirty="0"/>
              <a:t>SNOMED</a:t>
            </a:r>
          </a:p>
          <a:p>
            <a:pPr lvl="1"/>
            <a:r>
              <a:rPr lang="en-US" dirty="0"/>
              <a:t>Others?</a:t>
            </a:r>
          </a:p>
          <a:p>
            <a:pPr lvl="1"/>
            <a:endParaRPr lang="en-US" dirty="0"/>
          </a:p>
          <a:p>
            <a:r>
              <a:rPr lang="en-US" dirty="0"/>
              <a:t>Who else should we invite?</a:t>
            </a:r>
          </a:p>
          <a:p>
            <a:pPr lvl="1"/>
            <a:r>
              <a:rPr lang="en-US" dirty="0"/>
              <a:t>Pan American Health Organization (PAHO)</a:t>
            </a:r>
          </a:p>
          <a:p>
            <a:endParaRPr lang="en-US" dirty="0"/>
          </a:p>
          <a:p>
            <a:r>
              <a:rPr lang="en-US" dirty="0"/>
              <a:t>Metrics</a:t>
            </a:r>
          </a:p>
          <a:p>
            <a:pPr lvl="1"/>
            <a:r>
              <a:rPr lang="en-US" dirty="0"/>
              <a:t>Hoping to cover in more detail next month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31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196C64-5D02-86C3-0CCA-0BCE3117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7A443-2287-A616-A6C1-793710129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&amp; Introductions</a:t>
            </a:r>
          </a:p>
          <a:p>
            <a:r>
              <a:rPr lang="en-US" dirty="0" err="1"/>
              <a:t>WHODrug</a:t>
            </a:r>
            <a:endParaRPr lang="en-US" dirty="0"/>
          </a:p>
          <a:p>
            <a:r>
              <a:rPr lang="en-US" dirty="0"/>
              <a:t>Roundtable updates</a:t>
            </a:r>
          </a:p>
          <a:p>
            <a:r>
              <a:rPr lang="en-US" dirty="0"/>
              <a:t>Vaccine code set metrics</a:t>
            </a:r>
          </a:p>
          <a:p>
            <a:r>
              <a:rPr lang="en-US" dirty="0"/>
              <a:t>Next steps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6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795B-2765-F241-1885-84032D72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E5B7-90A5-96FC-DFC9-582FB2EF69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Purpose of call</a:t>
            </a:r>
          </a:p>
          <a:p>
            <a:pPr lvl="1"/>
            <a:r>
              <a:rPr lang="en-US" dirty="0"/>
              <a:t>Hear updates</a:t>
            </a:r>
          </a:p>
          <a:p>
            <a:pPr lvl="1"/>
            <a:r>
              <a:rPr lang="en-US" dirty="0"/>
              <a:t>Collect and analyze</a:t>
            </a:r>
          </a:p>
          <a:p>
            <a:pPr lvl="2"/>
            <a:r>
              <a:rPr lang="en-US" dirty="0"/>
              <a:t>Code set metrics</a:t>
            </a:r>
          </a:p>
          <a:p>
            <a:pPr lvl="2"/>
            <a:r>
              <a:rPr lang="en-US" dirty="0"/>
              <a:t>Central wiki page </a:t>
            </a:r>
          </a:p>
          <a:p>
            <a:pPr lvl="2"/>
            <a:r>
              <a:rPr lang="en-US" dirty="0"/>
              <a:t>Mappings?</a:t>
            </a:r>
          </a:p>
          <a:p>
            <a:pPr lvl="2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2731F-2012-8075-BD60-1C0B09E356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 Scope</a:t>
            </a:r>
          </a:p>
          <a:p>
            <a:pPr lvl="1"/>
            <a:r>
              <a:rPr lang="en-US" dirty="0"/>
              <a:t>Vaccine code sets</a:t>
            </a:r>
          </a:p>
          <a:p>
            <a:pPr lvl="1"/>
            <a:r>
              <a:rPr lang="en-US" dirty="0"/>
              <a:t>National and universal</a:t>
            </a:r>
          </a:p>
          <a:p>
            <a:pPr lvl="1"/>
            <a:r>
              <a:rPr lang="en-US" dirty="0"/>
              <a:t>Technical/detail level</a:t>
            </a:r>
          </a:p>
          <a:p>
            <a:r>
              <a:rPr lang="en-US" dirty="0"/>
              <a:t>Out of Scope</a:t>
            </a:r>
          </a:p>
          <a:p>
            <a:pPr lvl="1"/>
            <a:r>
              <a:rPr lang="en-US" dirty="0"/>
              <a:t>Policy discussion</a:t>
            </a:r>
          </a:p>
          <a:p>
            <a:pPr lvl="1"/>
            <a:r>
              <a:rPr lang="en-US" dirty="0"/>
              <a:t>Which code sets to use</a:t>
            </a:r>
          </a:p>
          <a:p>
            <a:pPr lvl="1"/>
            <a:r>
              <a:rPr lang="en-US" dirty="0"/>
              <a:t>Software operation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31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2FE5-55F1-6377-BF3D-EA56B3EA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C1EC2-DA72-9D6A-9321-41231D9B4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Name</a:t>
            </a:r>
          </a:p>
          <a:p>
            <a:r>
              <a:rPr lang="en-US" b="1" dirty="0"/>
              <a:t>Organization</a:t>
            </a:r>
            <a:r>
              <a:rPr lang="en-US" dirty="0"/>
              <a:t> </a:t>
            </a:r>
          </a:p>
          <a:p>
            <a:r>
              <a:rPr lang="en-US" dirty="0"/>
              <a:t>What is the biggest challenge you are facing with vaccine code sets?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5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9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1D28-E125-D529-86C7-E6E1235BD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2BF0A-712C-CF23-8138-43CAB0126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AIRA</a:t>
            </a:r>
          </a:p>
          <a:p>
            <a:pPr lvl="1"/>
            <a:r>
              <a:rPr lang="en-US" dirty="0"/>
              <a:t>Went to PAHO meeting in Santiago</a:t>
            </a:r>
          </a:p>
          <a:p>
            <a:pPr lvl="1"/>
            <a:r>
              <a:rPr lang="en-US" dirty="0"/>
              <a:t>Have worked on adverse reporting using </a:t>
            </a:r>
            <a:r>
              <a:rPr lang="en-US" dirty="0" err="1"/>
              <a:t>WHODrug</a:t>
            </a:r>
            <a:r>
              <a:rPr lang="en-US" dirty="0"/>
              <a:t> codes</a:t>
            </a:r>
          </a:p>
          <a:p>
            <a:pPr lvl="1"/>
            <a:r>
              <a:rPr lang="en-US" dirty="0"/>
              <a:t>Looking to do International Patient Summary (IPS) work in the future</a:t>
            </a:r>
          </a:p>
        </p:txBody>
      </p:sp>
    </p:spTree>
    <p:extLst>
      <p:ext uri="{BB962C8B-B14F-4D97-AF65-F5344CB8AC3E}">
        <p14:creationId xmlns:p14="http://schemas.microsoft.com/office/powerpoint/2010/main" val="171903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 Code Set Metrics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1579897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DD75-A4E7-69A2-85C7-66F0E72F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Set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A9ABC-A4FD-3C3C-012D-C72817AAE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Complete</a:t>
            </a:r>
          </a:p>
          <a:p>
            <a:r>
              <a:rPr lang="en-US" dirty="0"/>
              <a:t>Precise</a:t>
            </a:r>
          </a:p>
          <a:p>
            <a:r>
              <a:rPr lang="en-US" dirty="0"/>
              <a:t>Informative</a:t>
            </a:r>
          </a:p>
          <a:p>
            <a:r>
              <a:rPr lang="en-US" dirty="0"/>
              <a:t>Non-Specific</a:t>
            </a:r>
          </a:p>
          <a:p>
            <a:r>
              <a:rPr lang="en-US" dirty="0"/>
              <a:t>Historical</a:t>
            </a:r>
          </a:p>
          <a:p>
            <a:r>
              <a:rPr lang="en-US" dirty="0"/>
              <a:t>Mappable</a:t>
            </a:r>
          </a:p>
          <a:p>
            <a:r>
              <a:rPr lang="en-US" dirty="0">
                <a:solidFill>
                  <a:srgbClr val="FF0000"/>
                </a:solidFill>
              </a:rPr>
              <a:t>Open Licensing</a:t>
            </a:r>
          </a:p>
          <a:p>
            <a:r>
              <a:rPr lang="en-US" dirty="0">
                <a:solidFill>
                  <a:srgbClr val="FF0000"/>
                </a:solidFill>
              </a:rPr>
              <a:t>Process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590FB3-0BFD-C04F-EDAE-CD4B7E769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9753" y="365125"/>
            <a:ext cx="5258259" cy="50581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8781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8262938F-A3CA-204F-2384-0661168D228D}"/>
              </a:ext>
            </a:extLst>
          </p:cNvPr>
          <p:cNvSpPr/>
          <p:nvPr/>
        </p:nvSpPr>
        <p:spPr>
          <a:xfrm>
            <a:off x="7225553" y="203200"/>
            <a:ext cx="4852894" cy="3633694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A5B088-355B-B338-DE89-416A2DCCF669}"/>
              </a:ext>
            </a:extLst>
          </p:cNvPr>
          <p:cNvSpPr/>
          <p:nvPr/>
        </p:nvSpPr>
        <p:spPr>
          <a:xfrm>
            <a:off x="7673787" y="203200"/>
            <a:ext cx="3950447" cy="2958353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7203F619-D5D7-5F39-C03B-D0BAF118BEDA}"/>
              </a:ext>
            </a:extLst>
          </p:cNvPr>
          <p:cNvSpPr/>
          <p:nvPr/>
        </p:nvSpPr>
        <p:spPr>
          <a:xfrm>
            <a:off x="8150411" y="203200"/>
            <a:ext cx="3003177" cy="224117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45DD75-A4E7-69A2-85C7-66F0E72F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Set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A9ABC-A4FD-3C3C-012D-C72817AAE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29424" cy="4351338"/>
          </a:xfrm>
        </p:spPr>
        <p:txBody>
          <a:bodyPr/>
          <a:lstStyle/>
          <a:p>
            <a:r>
              <a:rPr lang="en-US" dirty="0"/>
              <a:t>Complete</a:t>
            </a:r>
          </a:p>
          <a:p>
            <a:r>
              <a:rPr lang="en-US" dirty="0"/>
              <a:t>Precise</a:t>
            </a:r>
          </a:p>
          <a:p>
            <a:r>
              <a:rPr lang="en-US" dirty="0"/>
              <a:t>Informative</a:t>
            </a:r>
          </a:p>
          <a:p>
            <a:r>
              <a:rPr lang="en-US" dirty="0"/>
              <a:t>Non-Specific</a:t>
            </a:r>
          </a:p>
          <a:p>
            <a:r>
              <a:rPr lang="en-US" dirty="0"/>
              <a:t>Historical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Mappable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Open Licensing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Process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41DDD2FC-E1EB-0B9A-28C6-8D6C0BE0CDC2}"/>
              </a:ext>
            </a:extLst>
          </p:cNvPr>
          <p:cNvSpPr/>
          <p:nvPr/>
        </p:nvSpPr>
        <p:spPr>
          <a:xfrm>
            <a:off x="8612094" y="203200"/>
            <a:ext cx="2079812" cy="1547906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4D89DA-9C36-315F-B524-7A31F9BE468E}"/>
              </a:ext>
            </a:extLst>
          </p:cNvPr>
          <p:cNvSpPr txBox="1"/>
          <p:nvPr/>
        </p:nvSpPr>
        <p:spPr>
          <a:xfrm>
            <a:off x="8912369" y="1067826"/>
            <a:ext cx="1497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Vaccines </a:t>
            </a:r>
            <a:br>
              <a:rPr lang="en-US" dirty="0"/>
            </a:br>
            <a:r>
              <a:rPr lang="en-US" dirty="0"/>
              <a:t>we give now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1C451C-7175-12A1-5E30-DA8764F6452B}"/>
              </a:ext>
            </a:extLst>
          </p:cNvPr>
          <p:cNvSpPr txBox="1"/>
          <p:nvPr/>
        </p:nvSpPr>
        <p:spPr>
          <a:xfrm>
            <a:off x="8247924" y="2093519"/>
            <a:ext cx="2826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Vaccines we used to give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8B11CC-E10C-2D84-EE40-D980F0AD3052}"/>
              </a:ext>
            </a:extLst>
          </p:cNvPr>
          <p:cNvSpPr txBox="1"/>
          <p:nvPr/>
        </p:nvSpPr>
        <p:spPr>
          <a:xfrm>
            <a:off x="7962503" y="2766723"/>
            <a:ext cx="3397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Vaccines ever given to anyone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849C56-0FBC-E8FC-3C1F-C49138508948}"/>
              </a:ext>
            </a:extLst>
          </p:cNvPr>
          <p:cNvSpPr txBox="1"/>
          <p:nvPr/>
        </p:nvSpPr>
        <p:spPr>
          <a:xfrm>
            <a:off x="7547666" y="3429000"/>
            <a:ext cx="4214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Vaccines given to anyone in the world</a:t>
            </a:r>
          </a:p>
        </p:txBody>
      </p:sp>
    </p:spTree>
    <p:extLst>
      <p:ext uri="{BB962C8B-B14F-4D97-AF65-F5344CB8AC3E}">
        <p14:creationId xmlns:p14="http://schemas.microsoft.com/office/powerpoint/2010/main" val="166387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8" grpId="1" animBg="1"/>
      <p:bldP spid="7" grpId="0" animBg="1"/>
      <p:bldP spid="10" grpId="0"/>
      <p:bldP spid="11" grpId="0"/>
      <p:bldP spid="11" grpId="1"/>
      <p:bldP spid="13" grpId="0"/>
    </p:bldLst>
  </p:timing>
</p:sld>
</file>

<file path=ppt/theme/theme1.xml><?xml version="1.0" encoding="utf-8"?>
<a:theme xmlns:a="http://schemas.openxmlformats.org/drawingml/2006/main" name="White &amp; Blue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&amp; 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AIRA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Font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AIRA Main Style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Main Style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E3AF7736-6FA2-456B-8671-7F86E75B7F3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5659</TotalTime>
  <Words>240</Words>
  <Application>Microsoft Office PowerPoint</Application>
  <PresentationFormat>Widescreen</PresentationFormat>
  <Paragraphs>83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Open Sans</vt:lpstr>
      <vt:lpstr>Open Sans Light</vt:lpstr>
      <vt:lpstr>Wingdings</vt:lpstr>
      <vt:lpstr>Verdana</vt:lpstr>
      <vt:lpstr>Arial</vt:lpstr>
      <vt:lpstr>Calibri</vt:lpstr>
      <vt:lpstr>White &amp; Blue</vt:lpstr>
      <vt:lpstr>White &amp; Green</vt:lpstr>
      <vt:lpstr>Custom Design</vt:lpstr>
      <vt:lpstr>1_Custom Design</vt:lpstr>
      <vt:lpstr>Rijkshuisstijl Robijnrood</vt:lpstr>
      <vt:lpstr>International Vaccine Codes</vt:lpstr>
      <vt:lpstr>Agenda</vt:lpstr>
      <vt:lpstr>Welcome</vt:lpstr>
      <vt:lpstr>Introductions</vt:lpstr>
      <vt:lpstr>Roundtable Updates</vt:lpstr>
      <vt:lpstr>Roundtable Updates</vt:lpstr>
      <vt:lpstr>Vaccine Code Set Metrics</vt:lpstr>
      <vt:lpstr>Code Set Metrics</vt:lpstr>
      <vt:lpstr>Code Set Metrics</vt:lpstr>
      <vt:lpstr>PowerPoint Presentation</vt:lpstr>
      <vt:lpstr>Next Steps</vt:lpstr>
      <vt:lpstr>Next Steps</vt:lpstr>
      <vt:lpstr>Future 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Coyle</dc:creator>
  <cp:lastModifiedBy>Nathan Bunker</cp:lastModifiedBy>
  <cp:revision>55</cp:revision>
  <dcterms:created xsi:type="dcterms:W3CDTF">2018-02-21T21:22:59Z</dcterms:created>
  <dcterms:modified xsi:type="dcterms:W3CDTF">2023-09-21T12:12:10Z</dcterms:modified>
</cp:coreProperties>
</file>