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2" r:id="rId3"/>
    <p:sldMasterId id="2147483686" r:id="rId4"/>
    <p:sldMasterId id="2147483699" r:id="rId5"/>
  </p:sldMasterIdLst>
  <p:notesMasterIdLst>
    <p:notesMasterId r:id="rId19"/>
  </p:notesMasterIdLst>
  <p:sldIdLst>
    <p:sldId id="261" r:id="rId6"/>
    <p:sldId id="262" r:id="rId7"/>
    <p:sldId id="299" r:id="rId8"/>
    <p:sldId id="2147470745" r:id="rId9"/>
    <p:sldId id="2147470744" r:id="rId10"/>
    <p:sldId id="269" r:id="rId11"/>
    <p:sldId id="2147470789" r:id="rId12"/>
    <p:sldId id="2147470757" r:id="rId13"/>
    <p:sldId id="2147470756" r:id="rId14"/>
    <p:sldId id="2147470786" r:id="rId15"/>
    <p:sldId id="2147470788" r:id="rId16"/>
    <p:sldId id="2147470759" r:id="rId17"/>
    <p:sldId id="279" r:id="rId18"/>
  </p:sldIdLst>
  <p:sldSz cx="12192000" cy="6858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2686" autoAdjust="0"/>
  </p:normalViewPr>
  <p:slideViewPr>
    <p:cSldViewPr snapToGrid="0">
      <p:cViewPr varScale="1">
        <p:scale>
          <a:sx n="103" d="100"/>
          <a:sy n="103" d="100"/>
        </p:scale>
        <p:origin x="100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B725-B297-4A15-81AB-301DD987B88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6785-C7F0-4BD9-AA89-51B39A09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7B8FD-DCFC-F0F9-AC1F-08BF19E86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473F0-A69B-1DDC-7A40-2EF358EF9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CCB43-8CDD-F394-18AC-9320C0A1A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https://build.fhir.org/ig/HL7/fhir-ips/StructureDefinition-Immunization-uv-ips.html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0AD0-CD07-12D2-2D2E-1D9DB47D0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56AF8-2AD2-31AB-444C-7228C052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8D9C4-F021-69BE-CE44-B270130A4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BF7B4E-F511-7344-C55D-AF44E242C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A7AB-D68B-14AF-5F0A-6797BB2F5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1776C-03CC-5B08-63CA-38409512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27BEC-F750-D484-7E90-3B7E78EEF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1E071-E10F-2A11-4DF5-B976FEBAA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0AA2-FECB-FED3-9713-0F13A784F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0E364-7823-4BBA-84F8-7F691FBF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 sz="3200"/>
            </a:lvl1pPr>
            <a:lvl2pPr marL="1143000" indent="-457200">
              <a:buFont typeface="Arial" panose="020B0604020202020204" pitchFamily="34" charset="0"/>
              <a:buChar char="•"/>
              <a:defRPr sz="2800"/>
            </a:lvl2pPr>
            <a:lvl3pPr marL="1485900" indent="-342900">
              <a:buFont typeface="Arial" panose="020B0604020202020204" pitchFamily="34" charset="0"/>
              <a:buChar char="•"/>
              <a:defRPr sz="2400"/>
            </a:lvl3pPr>
            <a:lvl4pPr marL="1943100" indent="-342900">
              <a:buFont typeface="Arial" panose="020B0604020202020204" pitchFamily="34" charset="0"/>
              <a:buChar char="•"/>
              <a:defRPr sz="2000"/>
            </a:lvl4pPr>
            <a:lvl5pPr marL="24003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054275-471E-4ADF-84B2-F379C88C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&amp;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7E66-4CE9-411A-BC72-2B59E3AF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BF80B-5E91-416E-A7B9-B237416D3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2747-41FD-4EC2-A9D1-21FB5523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66BC-2916-49B2-AF86-08BC721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C0E3-D71A-4693-8358-5F03699E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1E99-F915-4628-844C-26E04DA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12B3-A0A6-47CB-9339-75E38B56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7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70682B-9D3F-4116-B59C-F9831F53E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301-40EE-4625-B772-B4EBDDFF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05F5-6832-45FC-9EC8-9475FD67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DDE3-9ED0-4DA7-BDE2-E258BAC2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1B36-E0AD-4AE5-A57E-8DF1CBB2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5BB5-EE31-4E9B-9DA5-541B0196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2C98-496C-4785-9952-5641EC2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3630-A2DC-41E2-8369-9EFB61D8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3060D-00B9-4EEE-8881-9FACE627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F132-7F33-490A-BCB0-12DBC12D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E68A6-7F7F-40EB-9818-16B6E80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E71F-7166-4057-B271-BEF959A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A2B38-119E-4598-8E67-CA4F51360F0D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2D3794-17D8-47F3-8675-FFF023F061E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96319-9872-4843-B445-2FF705286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A285-CFC3-4A43-92B1-9E7FD0E2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C5B36-61BE-441E-B592-08694D8F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43976-63A0-4FC7-B36E-D3A119E0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9A90-B6B4-433A-B226-3B19A8A8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D3AF-BAEA-454A-A22B-A0C585F4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06F96-AECA-43C8-BE2F-A62B538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1C48-A724-4BFF-AFF9-26781482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99A48-862E-4CA6-9E86-26F0542B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B7A3A-5E39-4847-B3DA-370B9D312233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6B6FF6A-31F9-4876-BAF0-0B768F22A30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89CD9-FF45-46AA-B6A9-6000F12CA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BB0-E684-4EFA-91EA-DEDA9C3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7BEE4-ADF7-4045-9C85-52AF1709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7A13-A549-494C-978B-94BDFD1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B07F0-1F40-46AC-86AA-DEBA9EE5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38B0A-14A9-4DA5-82C6-23634B317F94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223823E-C531-44E1-BC20-5DB65CCA1A6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146A-9E2B-47A3-A46D-19C8D312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8314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9C74E-1AEE-45CD-8F39-E1A524163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C9763-C058-4545-9AB8-880AEE60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EB970-5642-4D4C-928C-32A24AC0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0E4F-2D91-44E3-BEE5-B3299231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046E-093E-4164-BB4B-20CDB98E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87A-2CDD-4059-8C93-A8A07252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9750C-7979-4E0C-B01B-8C5EDFF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C0AF0-29E2-482F-9892-68BA045C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5BEE7-C0DF-4BDC-A671-38404357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AE8-9657-4CC9-8627-C0C21FA9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0CE6-DD96-4415-955D-AFF1419C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992DA-AA41-4DC8-922E-423D7F34A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5CA6C-48E7-4966-964A-39408D6B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A386C-0DA7-4038-8BA7-BBC557B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54401-988D-4B89-8EE2-E61932B1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38CC-F1CE-4E0B-A81F-CDCD3C1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E2C-3755-4543-A315-C8C4FD9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947F7-F6E8-4CD1-A49C-1D6B8A0B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B28-67F7-4B50-8EC7-84F592EE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9104-5919-4EED-831D-06F2918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1EE0-C481-43B3-9CC5-03A1908E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D9FD6-6D3B-408A-B0B2-D78EF1691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AB368-FBF1-4B98-A794-08B46E4D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78B7-A316-43BA-A13E-BB9463A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A6EA-01D5-4346-89D0-720E2A2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AF8A-791A-4CC9-A65A-9089A77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9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EAA60-9D85-4C03-98AE-AC2D2483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5400000"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839F-D3D8-4B9E-9113-629A064D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015181" y="1864014"/>
            <a:ext cx="6099466" cy="3129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A568-74AD-436C-B12C-AB529852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400000">
            <a:off x="3834831" y="2920388"/>
            <a:ext cx="6099468" cy="10172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83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F037-075B-4A6B-B870-805EFE83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F15-304C-4772-913B-D7522138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1E629-665E-4712-AA78-00E754CD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8BF6-BEE1-49DA-91B1-D790FFD3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0B22-FF45-4F47-B9C6-1A102078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5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C352-8DD2-4F75-86DB-45AA3CFE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62DBA-44A2-41D1-AE2D-6292B24A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5758-B880-4D22-8770-FA617BF7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719BD-0ECD-47F6-83BC-7830E86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3A54-D7BF-483E-9CA7-EE31DD9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4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4FB-D777-473D-BF13-4CF0520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B86F-38BA-44E1-8817-CD6DD5F59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D5587-3EE2-40CC-8523-FB5E675E9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7098-F510-4E9D-AB8A-2817A882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A814E-0C1B-4783-B262-4DD08997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6C57-BE51-4ECF-82A3-EAB3128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51E20B-A15A-49D1-826B-49343DE5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64C7-B900-4D6B-B2AB-0BFDF7D7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F7FB-AB5B-46F9-9EC4-C6F2E7A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E6569-FAD7-4399-8486-C5B79F91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E4A7-D603-4B84-9AFE-144B8BA7D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DAC2-96A2-42B1-B23C-9E0B8935F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DA7E9-4AB8-493E-A618-19DA98B1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E4B1D-99A2-4584-978D-ABF88120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B3DE0-6639-4B21-BD1B-2EFE68D2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E689-D3DE-438A-9879-41C02251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9AF41-B2DF-4B5A-A0F5-3C32CF2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6405-3415-4573-A3E5-C4204D3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ED7A-E0F4-4714-928C-347EFD9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67B04-CD95-453C-B34A-11313A4B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77C05-39A8-4208-A5C6-CB71890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5097-D17D-4903-82CF-4DCD910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0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BA32-2F92-44EE-9C6C-36C9EF05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5048-E2FB-4983-A6F6-15F91934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E07AF-EED9-4BB2-A5F0-BAFA37B4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B652-45B2-437E-9084-C0680D4F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C678-672B-48D3-9C33-61E42B6E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76C44-0A23-49DA-9AB4-F317659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1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5CCB-3E51-4AD5-9516-DD1D6290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004D7-9BE7-4A0F-8FAA-2B10C9AA4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66A-8E78-478F-AA16-00300AE2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C4A7-C943-4F77-8941-53704C92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D4DA9-3909-4588-94F8-47EEFDE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B2A8-AC09-44D4-BB4A-95245910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7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CD-4782-4884-BF7D-B6DAD84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C62B-7ABE-4776-B0F8-0E1904097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C843-82D3-4F5C-B885-AFECFDB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F4D3-EEBA-4D10-9498-4FB6C5AE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421C-A9BD-49B9-B20A-39DC0D6A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1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25917-88E8-4587-A6C9-CA3FFE856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7FCA3-4865-45D9-9877-DA2654A8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5D46-35B5-45DF-99A4-ED87A705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DA7-1624-46A8-BF4B-4B8EC228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B1C3-A653-4F36-BF26-5CDDFDA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57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7AEAD7-6E15-48FF-A062-F8D701B34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1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91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573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5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74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50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1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31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7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6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2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94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7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62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1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1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08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631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999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8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5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4D9DD1-1076-4E7B-8BA5-AFF9893A1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7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738C5-7A20-43B9-B0D1-6A3B038B03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B41A7-0391-4512-AF23-09D131F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B1B1-8305-4483-A47E-88BCC812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04EB-AC0A-409D-9B07-80AA0B4D2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90D3-06B2-49B5-89E9-70C8246DF54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2C1C-BD15-4446-810C-3E175B31F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8713-F6D3-489D-A650-48942E45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35CD0-75E9-4571-95CD-BA9CFFF917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15D1A-C10D-438D-8EB7-FFC602BB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5407-E655-405C-9DCA-23F559B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2D3E-2BEB-436B-93BB-71A208F5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840-FD80-4A58-AC82-3BAA27BD18E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A8B0-09D4-459C-8FF4-E2648AD4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777-DF1F-4402-BF68-66F1C0E7D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ABC5-CDA4-6884-72F0-A8329C7B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B2E7-97E7-314E-DE77-A1C1D996E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April </a:t>
            </a:r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1930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B67E-9706-2BCE-BF42-E3A7DF86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Bordeaux, May 9,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DF226-22CA-6FED-E264-32BB18ED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Materials created</a:t>
            </a:r>
          </a:p>
          <a:p>
            <a:pPr lvl="1"/>
            <a:r>
              <a:rPr lang="en-US" dirty="0"/>
              <a:t>Preliminary agenda</a:t>
            </a:r>
          </a:p>
          <a:p>
            <a:pPr lvl="1"/>
            <a:r>
              <a:rPr lang="en-US" dirty="0"/>
              <a:t>Announcement flyer</a:t>
            </a:r>
          </a:p>
          <a:p>
            <a:pPr lvl="1"/>
            <a:r>
              <a:rPr lang="en-US" dirty="0"/>
              <a:t>Meeting venue information</a:t>
            </a:r>
          </a:p>
          <a:p>
            <a:r>
              <a:rPr lang="en-US" dirty="0"/>
              <a:t>Registration</a:t>
            </a:r>
          </a:p>
          <a:p>
            <a:pPr lvl="1"/>
            <a:r>
              <a:rPr lang="en-US" dirty="0"/>
              <a:t>Registration due April 11</a:t>
            </a:r>
          </a:p>
          <a:p>
            <a:pPr lvl="1"/>
            <a:r>
              <a:rPr lang="en-US" dirty="0"/>
              <a:t>Unable to Attend form</a:t>
            </a:r>
          </a:p>
          <a:p>
            <a:pPr lvl="1"/>
            <a:r>
              <a:rPr lang="en-US" dirty="0"/>
              <a:t>Send us email if unable to complete form to join list</a:t>
            </a:r>
          </a:p>
          <a:p>
            <a:r>
              <a:rPr lang="en-US" dirty="0"/>
              <a:t>Virtual options</a:t>
            </a:r>
          </a:p>
          <a:p>
            <a:pPr lvl="1"/>
            <a:r>
              <a:rPr lang="en-US" dirty="0"/>
              <a:t>Will provide summary and highlights of meeting on June 11</a:t>
            </a:r>
          </a:p>
          <a:p>
            <a:pPr lvl="1"/>
            <a:endParaRPr lang="en-US" dirty="0"/>
          </a:p>
        </p:txBody>
      </p:sp>
      <p:pic>
        <p:nvPicPr>
          <p:cNvPr id="4" name="Picture 2" descr="Things to do in Bordeaux: Tours and attractions | musement">
            <a:extLst>
              <a:ext uri="{FF2B5EF4-FFF2-40B4-BE49-F238E27FC236}">
                <a16:creationId xmlns:a16="http://schemas.microsoft.com/office/drawing/2014/main" id="{24B66A85-9B5A-E643-6DF1-2AAC3D2E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92" y="428625"/>
            <a:ext cx="4258408" cy="22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0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00A5-8677-1025-109D-C26E6D6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8C79-F08C-8256-FB4B-BB0C7848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Vaccine Code Set Training</a:t>
            </a:r>
          </a:p>
          <a:p>
            <a:pPr lvl="1"/>
            <a:r>
              <a:rPr lang="en-US" dirty="0"/>
              <a:t>International Code Sets</a:t>
            </a:r>
          </a:p>
          <a:p>
            <a:pPr lvl="1"/>
            <a:r>
              <a:rPr lang="en-US" dirty="0"/>
              <a:t>How to use NUVA tools</a:t>
            </a:r>
          </a:p>
          <a:p>
            <a:r>
              <a:rPr lang="en-US" dirty="0"/>
              <a:t>Training planed</a:t>
            </a:r>
          </a:p>
          <a:p>
            <a:pPr lvl="1"/>
            <a:r>
              <a:rPr lang="en-US" dirty="0"/>
              <a:t>Thursday afternoon or evening</a:t>
            </a:r>
          </a:p>
          <a:p>
            <a:pPr lvl="1"/>
            <a:r>
              <a:rPr lang="en-US" dirty="0"/>
              <a:t>Two hours of training</a:t>
            </a:r>
          </a:p>
          <a:p>
            <a:pPr lvl="1"/>
            <a:r>
              <a:rPr lang="en-US" dirty="0"/>
              <a:t>Certificate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56446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5C7B7-FA20-DB2E-991F-DC851D5E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166C6-63A0-6FE5-2F65-C5192BD7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8FEF8-6E5D-0642-1432-D3A931ADF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226269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7A883-A14E-F6CC-7F4E-5ADE42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929A3-AB6C-EE6B-6451-23361AED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English: April 9, 2025</a:t>
            </a:r>
          </a:p>
          <a:p>
            <a:pPr lvl="1"/>
            <a:r>
              <a:rPr lang="en-US" dirty="0"/>
              <a:t>8am ET / 4pm CET</a:t>
            </a:r>
          </a:p>
          <a:p>
            <a:r>
              <a:rPr lang="en-US" dirty="0"/>
              <a:t>In-Person </a:t>
            </a:r>
          </a:p>
          <a:p>
            <a:pPr lvl="1"/>
            <a:r>
              <a:rPr lang="en-US" dirty="0"/>
              <a:t>May 9, 2025 – Bordeaux</a:t>
            </a:r>
          </a:p>
        </p:txBody>
      </p:sp>
    </p:spTree>
    <p:extLst>
      <p:ext uri="{BB962C8B-B14F-4D97-AF65-F5344CB8AC3E}">
        <p14:creationId xmlns:p14="http://schemas.microsoft.com/office/powerpoint/2010/main" val="365183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96C64-5D02-86C3-0CCA-0BCE3117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7A443-2287-A616-A6C1-79371012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Roundtable updates</a:t>
            </a:r>
          </a:p>
          <a:p>
            <a:r>
              <a:rPr lang="en-US" dirty="0"/>
              <a:t>Country and Project Outreach</a:t>
            </a:r>
          </a:p>
          <a:p>
            <a:r>
              <a:rPr lang="en-US" dirty="0"/>
              <a:t>Bordeaux May 2025</a:t>
            </a:r>
          </a:p>
          <a:p>
            <a:r>
              <a:rPr lang="en-US" dirty="0"/>
              <a:t>Next Steps</a:t>
            </a:r>
          </a:p>
          <a:p>
            <a:pPr lvl="1"/>
            <a:endParaRPr lang="en-US" dirty="0"/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3C90101A-CE1F-5B36-8DFC-A8120978AD4E}"/>
              </a:ext>
            </a:extLst>
          </p:cNvPr>
          <p:cNvSpPr/>
          <p:nvPr/>
        </p:nvSpPr>
        <p:spPr>
          <a:xfrm>
            <a:off x="84406" y="6488668"/>
            <a:ext cx="5711483" cy="369332"/>
          </a:xfrm>
          <a:prstGeom prst="snip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International Vaccine Codes (IVC) Initiative - 2024</a:t>
            </a:r>
          </a:p>
        </p:txBody>
      </p:sp>
    </p:spTree>
    <p:extLst>
      <p:ext uri="{BB962C8B-B14F-4D97-AF65-F5344CB8AC3E}">
        <p14:creationId xmlns:p14="http://schemas.microsoft.com/office/powerpoint/2010/main" val="23926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FE5-55F1-6377-BF3D-EA56B3EA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1EC2-DA72-9D6A-9321-41231D9B48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Name</a:t>
            </a:r>
          </a:p>
          <a:p>
            <a:r>
              <a:rPr lang="en-US" b="1" dirty="0"/>
              <a:t>Organization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431A3-1714-6615-6B10-4DF922137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3635" y="1825625"/>
            <a:ext cx="596016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Nathan Bunker, AIRA</a:t>
            </a:r>
          </a:p>
          <a:p>
            <a:r>
              <a:rPr lang="en-US" dirty="0"/>
              <a:t>François </a:t>
            </a:r>
            <a:r>
              <a:rPr lang="en-US" dirty="0" err="1"/>
              <a:t>Kaag</a:t>
            </a:r>
            <a:r>
              <a:rPr lang="en-US" dirty="0"/>
              <a:t>, </a:t>
            </a:r>
            <a:r>
              <a:rPr lang="en-US" dirty="0" err="1"/>
              <a:t>Syadem</a:t>
            </a:r>
            <a:endParaRPr lang="en-US" dirty="0"/>
          </a:p>
          <a:p>
            <a:r>
              <a:rPr lang="en-US" dirty="0"/>
              <a:t>Timothée, Timothée, </a:t>
            </a:r>
            <a:r>
              <a:rPr lang="en-US" dirty="0" err="1"/>
              <a:t>Syadem</a:t>
            </a:r>
            <a:endParaRPr lang="en-US" dirty="0"/>
          </a:p>
          <a:p>
            <a:r>
              <a:rPr lang="en-US" dirty="0"/>
              <a:t>Jean-Louis Koeck, </a:t>
            </a:r>
            <a:r>
              <a:rPr lang="en-US" dirty="0" err="1"/>
              <a:t>Syadem</a:t>
            </a:r>
            <a:endParaRPr lang="en-US" dirty="0"/>
          </a:p>
          <a:p>
            <a:r>
              <a:rPr lang="en-US" dirty="0"/>
              <a:t>SBB, India</a:t>
            </a:r>
          </a:p>
          <a:p>
            <a:r>
              <a:rPr lang="en-US" dirty="0"/>
              <a:t>Nicolas Llinas, AIRA</a:t>
            </a:r>
          </a:p>
          <a:p>
            <a:r>
              <a:rPr lang="en-US" dirty="0"/>
              <a:t>Gita Prabhakar, HLN (US)</a:t>
            </a:r>
          </a:p>
          <a:p>
            <a:r>
              <a:rPr lang="en-US" dirty="0"/>
              <a:t>Myriam Talantikit, CA</a:t>
            </a:r>
          </a:p>
          <a:p>
            <a:r>
              <a:rPr lang="en-US" dirty="0"/>
              <a:t>Bryant Karras, WA (US)</a:t>
            </a:r>
          </a:p>
          <a:p>
            <a:r>
              <a:rPr lang="en-US" dirty="0"/>
              <a:t>Brittany Onye, WA (US)</a:t>
            </a:r>
          </a:p>
          <a:p>
            <a:r>
              <a:rPr lang="en-US" dirty="0"/>
              <a:t>Joanna Hand, IE</a:t>
            </a:r>
          </a:p>
          <a:p>
            <a:r>
              <a:rPr lang="en-US" dirty="0"/>
              <a:t>Ed Ballestero, KT (US)</a:t>
            </a:r>
          </a:p>
          <a:p>
            <a:endParaRPr lang="en-US" dirty="0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431D4EE2-D09E-5C2B-F48F-819690C1CDCF}"/>
              </a:ext>
            </a:extLst>
          </p:cNvPr>
          <p:cNvSpPr/>
          <p:nvPr/>
        </p:nvSpPr>
        <p:spPr>
          <a:xfrm>
            <a:off x="84406" y="6488668"/>
            <a:ext cx="5711483" cy="369332"/>
          </a:xfrm>
          <a:prstGeom prst="snip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International Vaccine Codes (IVC) Initiative - 2024</a:t>
            </a:r>
          </a:p>
        </p:txBody>
      </p:sp>
    </p:spTree>
    <p:extLst>
      <p:ext uri="{BB962C8B-B14F-4D97-AF65-F5344CB8AC3E}">
        <p14:creationId xmlns:p14="http://schemas.microsoft.com/office/powerpoint/2010/main" val="26416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A79A2-AF5B-9354-EAFF-69315C4B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EED85-04F9-21B6-A57A-4173139B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14162-4150-44C8-FE62-DB3BBA6FB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45C4EF02-E43D-40A2-9F6C-9A506DA3B560}"/>
              </a:ext>
            </a:extLst>
          </p:cNvPr>
          <p:cNvSpPr/>
          <p:nvPr/>
        </p:nvSpPr>
        <p:spPr>
          <a:xfrm>
            <a:off x="84406" y="6488668"/>
            <a:ext cx="5711483" cy="369332"/>
          </a:xfrm>
          <a:prstGeom prst="snip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International Vaccine Codes (IVC) Initiative - 2024</a:t>
            </a:r>
          </a:p>
        </p:txBody>
      </p:sp>
    </p:spTree>
    <p:extLst>
      <p:ext uri="{BB962C8B-B14F-4D97-AF65-F5344CB8AC3E}">
        <p14:creationId xmlns:p14="http://schemas.microsoft.com/office/powerpoint/2010/main" val="21362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A7E36-6457-BD13-D413-97B4478F3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89C9-25D1-4FE7-4A40-A474070C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BED4-10B5-C29F-D3CE-17785A79A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0E655619-1AFF-264B-81E1-B41515EC9EA2}"/>
              </a:ext>
            </a:extLst>
          </p:cNvPr>
          <p:cNvSpPr/>
          <p:nvPr/>
        </p:nvSpPr>
        <p:spPr>
          <a:xfrm>
            <a:off x="84406" y="6488668"/>
            <a:ext cx="5711483" cy="369332"/>
          </a:xfrm>
          <a:prstGeom prst="snip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International Vaccine Codes (IVC) Initiative - 2024</a:t>
            </a:r>
          </a:p>
        </p:txBody>
      </p:sp>
    </p:spTree>
    <p:extLst>
      <p:ext uri="{BB962C8B-B14F-4D97-AF65-F5344CB8AC3E}">
        <p14:creationId xmlns:p14="http://schemas.microsoft.com/office/powerpoint/2010/main" val="120237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and Project Outreach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72270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938B-0396-3349-5CDA-9F883292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 Conducted – Last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2467-2BE7-2678-0877-5B6EFEB12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Countries</a:t>
            </a:r>
          </a:p>
          <a:p>
            <a:pPr lvl="1"/>
            <a:r>
              <a:rPr lang="en-US" dirty="0"/>
              <a:t>England</a:t>
            </a:r>
          </a:p>
          <a:p>
            <a:pPr lvl="1"/>
            <a:r>
              <a:rPr lang="en-US" dirty="0"/>
              <a:t>India</a:t>
            </a:r>
          </a:p>
          <a:p>
            <a:pPr lvl="1"/>
            <a:r>
              <a:rPr lang="en-US" dirty="0"/>
              <a:t>Ireland</a:t>
            </a:r>
          </a:p>
          <a:p>
            <a:pPr lvl="1"/>
            <a:endParaRPr lang="en-US" dirty="0"/>
          </a:p>
          <a:p>
            <a:r>
              <a:rPr lang="en-US" dirty="0"/>
              <a:t>Registration</a:t>
            </a:r>
          </a:p>
          <a:p>
            <a:pPr lvl="1"/>
            <a:r>
              <a:rPr lang="en-US" dirty="0"/>
              <a:t>Ghana, Australia, Sweden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CD692-551B-3353-D437-825E094B70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Organizations</a:t>
            </a:r>
          </a:p>
          <a:p>
            <a:pPr lvl="1"/>
            <a:r>
              <a:rPr lang="en-US" dirty="0"/>
              <a:t>WHO Uppsala Monitoring Centre (UMC)</a:t>
            </a:r>
          </a:p>
          <a:p>
            <a:pPr lvl="1"/>
            <a:r>
              <a:rPr lang="en-US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429467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2E256-43F8-D25D-C5DF-5A7E9987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0C53CA-9DDA-5DB3-90F8-8C0C1313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Bordeaux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DA48C-F32B-65BF-FFC2-921A92BA1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 &amp; François </a:t>
            </a:r>
            <a:r>
              <a:rPr lang="en-US" dirty="0" err="1"/>
              <a:t>Kaag</a:t>
            </a:r>
            <a:r>
              <a:rPr lang="en-US" dirty="0"/>
              <a:t>, </a:t>
            </a:r>
            <a:r>
              <a:rPr lang="en-US" dirty="0" err="1"/>
              <a:t>Syadem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5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F810-B892-389A-9C56-F43B92CB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Bordeaux – May 9,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6910-D27B-8C08-3BF1-C0C00A011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In-person meeting scheduled</a:t>
            </a:r>
          </a:p>
          <a:p>
            <a:pPr lvl="1"/>
            <a:r>
              <a:rPr lang="en-US" dirty="0"/>
              <a:t>Set between a European meeting </a:t>
            </a:r>
            <a:br>
              <a:rPr lang="en-US" dirty="0"/>
            </a:br>
            <a:r>
              <a:rPr lang="en-US" dirty="0"/>
              <a:t>and HL7 WGM (in Madrid)</a:t>
            </a:r>
          </a:p>
          <a:p>
            <a:r>
              <a:rPr lang="en-US" dirty="0"/>
              <a:t>Will be discussing the future of IVC</a:t>
            </a:r>
          </a:p>
          <a:p>
            <a:pPr lvl="1"/>
            <a:r>
              <a:rPr lang="en-US" dirty="0"/>
              <a:t>Establish clear objectives and missing</a:t>
            </a:r>
          </a:p>
          <a:p>
            <a:pPr lvl="1"/>
            <a:r>
              <a:rPr lang="en-US" dirty="0"/>
              <a:t>Potential funding sources and partnerships</a:t>
            </a:r>
          </a:p>
          <a:p>
            <a:pPr lvl="1"/>
            <a:r>
              <a:rPr lang="en-US" dirty="0"/>
              <a:t>Plan future activities including standards development</a:t>
            </a:r>
          </a:p>
          <a:p>
            <a:r>
              <a:rPr lang="en-US" dirty="0"/>
              <a:t>Registration is open</a:t>
            </a:r>
          </a:p>
          <a:p>
            <a:pPr lvl="1"/>
            <a:r>
              <a:rPr lang="en-US" dirty="0"/>
              <a:t>Please register</a:t>
            </a:r>
          </a:p>
          <a:p>
            <a:pPr lvl="1"/>
            <a:r>
              <a:rPr lang="en-US" dirty="0"/>
              <a:t>Or express interest if unable to attend</a:t>
            </a:r>
          </a:p>
          <a:p>
            <a:endParaRPr lang="en-US" dirty="0"/>
          </a:p>
        </p:txBody>
      </p:sp>
      <p:pic>
        <p:nvPicPr>
          <p:cNvPr id="3074" name="Picture 2" descr="Things to do in Bordeaux: Tours and attractions | musement">
            <a:extLst>
              <a:ext uri="{FF2B5EF4-FFF2-40B4-BE49-F238E27FC236}">
                <a16:creationId xmlns:a16="http://schemas.microsoft.com/office/drawing/2014/main" id="{82D8E2C2-B9C5-2334-6870-B5FB38A2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92" y="428625"/>
            <a:ext cx="4258408" cy="22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9684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&amp; Blue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&amp; 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AIRA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Font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AIRA Main Style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Main Style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3AF7736-6FA2-456B-8671-7F86E75B7F3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</TotalTime>
  <Words>348</Words>
  <Application>Microsoft Office PowerPoint</Application>
  <PresentationFormat>Widescreen</PresentationFormat>
  <Paragraphs>87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Wingdings</vt:lpstr>
      <vt:lpstr>Open Sans</vt:lpstr>
      <vt:lpstr>Open Sans Light</vt:lpstr>
      <vt:lpstr>Calibri</vt:lpstr>
      <vt:lpstr>Verdana</vt:lpstr>
      <vt:lpstr>White &amp; Blue</vt:lpstr>
      <vt:lpstr>White &amp; Green</vt:lpstr>
      <vt:lpstr>Custom Design</vt:lpstr>
      <vt:lpstr>1_Custom Design</vt:lpstr>
      <vt:lpstr>Rijkshuisstijl Robijnrood</vt:lpstr>
      <vt:lpstr>International Vaccine Codes</vt:lpstr>
      <vt:lpstr>Agenda</vt:lpstr>
      <vt:lpstr>Introductions</vt:lpstr>
      <vt:lpstr>Roundtable Updates</vt:lpstr>
      <vt:lpstr>Roundtable Updates</vt:lpstr>
      <vt:lpstr>Country and Project Outreach</vt:lpstr>
      <vt:lpstr>Interviews Conducted – Last Month</vt:lpstr>
      <vt:lpstr>Bordeaux 2025</vt:lpstr>
      <vt:lpstr>Bordeaux – May 9, 2025</vt:lpstr>
      <vt:lpstr>Bordeaux, May 9, 2025</vt:lpstr>
      <vt:lpstr>Other Activities</vt:lpstr>
      <vt:lpstr>Next Steps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Coyle</dc:creator>
  <cp:lastModifiedBy>Nathan Bunker</cp:lastModifiedBy>
  <cp:revision>87</cp:revision>
  <dcterms:created xsi:type="dcterms:W3CDTF">2018-02-21T21:22:59Z</dcterms:created>
  <dcterms:modified xsi:type="dcterms:W3CDTF">2025-04-09T14:48:22Z</dcterms:modified>
</cp:coreProperties>
</file>