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58" r:id="rId2"/>
    <p:sldMasterId id="2147483672" r:id="rId3"/>
    <p:sldMasterId id="2147483686" r:id="rId4"/>
    <p:sldMasterId id="2147483699" r:id="rId5"/>
  </p:sldMasterIdLst>
  <p:notesMasterIdLst>
    <p:notesMasterId r:id="rId19"/>
  </p:notesMasterIdLst>
  <p:sldIdLst>
    <p:sldId id="261" r:id="rId6"/>
    <p:sldId id="262" r:id="rId7"/>
    <p:sldId id="299" r:id="rId8"/>
    <p:sldId id="2147470745" r:id="rId9"/>
    <p:sldId id="2147470744" r:id="rId10"/>
    <p:sldId id="269" r:id="rId11"/>
    <p:sldId id="2147470789" r:id="rId12"/>
    <p:sldId id="2147470757" r:id="rId13"/>
    <p:sldId id="2147470756" r:id="rId14"/>
    <p:sldId id="2147470786" r:id="rId15"/>
    <p:sldId id="2147470788" r:id="rId16"/>
    <p:sldId id="2147470759" r:id="rId17"/>
    <p:sldId id="279" r:id="rId18"/>
  </p:sldIdLst>
  <p:sldSz cx="12192000" cy="6858000"/>
  <p:notesSz cx="6858000" cy="9144000"/>
  <p:embeddedFontLst>
    <p:embeddedFont>
      <p:font typeface="Open Sans" panose="020B0606030504020204" pitchFamily="34" charset="0"/>
      <p:regular r:id="rId20"/>
      <p:bold r:id="rId21"/>
      <p:italic r:id="rId22"/>
      <p:boldItalic r:id="rId23"/>
    </p:embeddedFont>
    <p:embeddedFont>
      <p:font typeface="Open Sans Light" panose="020B0306030504020204" pitchFamily="34" charset="0"/>
      <p:regular r:id="rId24"/>
      <p:italic r:id="rId25"/>
    </p:embeddedFont>
    <p:embeddedFont>
      <p:font typeface="Verdana" panose="020B0604030504040204" pitchFamily="34" charset="0"/>
      <p:regular r:id="rId26"/>
      <p:bold r:id="rId27"/>
      <p:italic r:id="rId28"/>
      <p:boldItalic r:id="rId2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375" autoAdjust="0"/>
    <p:restoredTop sz="92686" autoAdjust="0"/>
  </p:normalViewPr>
  <p:slideViewPr>
    <p:cSldViewPr snapToGrid="0">
      <p:cViewPr varScale="1">
        <p:scale>
          <a:sx n="103" d="100"/>
          <a:sy n="103" d="100"/>
        </p:scale>
        <p:origin x="1002" y="11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font" Target="fonts/font7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2.fntdata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font" Target="fonts/font6.fntdata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font" Target="fonts/font5.fntdata"/><Relationship Id="rId32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10" Type="http://schemas.openxmlformats.org/officeDocument/2006/relationships/slide" Target="slides/slide5.xml"/><Relationship Id="rId19" Type="http://schemas.openxmlformats.org/officeDocument/2006/relationships/notesMaster" Target="notesMasters/notesMaster1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presProps" Target="presProps.xml"/><Relationship Id="rId8" Type="http://schemas.openxmlformats.org/officeDocument/2006/relationships/slide" Target="slides/slide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10B725-B297-4A15-81AB-301DD987B883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556785-C7F0-4BD9-AA89-51B39A09EA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8798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57B8FD-DCFC-F0F9-AC1F-08BF19E86C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C6473F0-A69B-1DDC-7A40-2EF358EF9D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6ECCB43-8CDD-F394-18AC-9320C0A1A4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https://build.fhir.org/ig/HL7/fhir-ips/StructureDefinition-Immunization-uv-ips.html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510AD0-CD07-12D2-2D2E-1D9DB47D019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556785-C7F0-4BD9-AA89-51B39A09EA6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7200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556785-C7F0-4BD9-AA89-51B39A09EA6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15050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556AF8-2AD2-31AB-444C-7228C05236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588D9C4-F021-69BE-CE44-B270130A470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DBF7B4E-F511-7344-C55D-AF44E242C3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15A7AB-D68B-14AF-5F0A-6797BB2F5F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556785-C7F0-4BD9-AA89-51B39A09EA6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56976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71776C-03CC-5B08-63CA-38409512DA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1D27BEC-F750-D484-7E90-3B7E78EEFF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811E071-E10F-2A11-4DF5-B976FEBAA1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820AA2-FECB-FED3-9713-0F13A784FC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556785-C7F0-4BD9-AA89-51B39A09EA6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897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556785-C7F0-4BD9-AA89-51B39A09EA6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48082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15.emf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15.emf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14.png"/><Relationship Id="rId4" Type="http://schemas.openxmlformats.org/officeDocument/2006/relationships/image" Target="../media/image20.png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14.png"/><Relationship Id="rId4" Type="http://schemas.openxmlformats.org/officeDocument/2006/relationships/image" Target="../media/image20.png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14.png"/><Relationship Id="rId4" Type="http://schemas.openxmlformats.org/officeDocument/2006/relationships/image" Target="../media/image23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720E364-7823-4BBA-84F8-7F691FBFE20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2B22D3D-58D6-4054-AE47-C8D97CF6ED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98055" y="1600199"/>
            <a:ext cx="8490857" cy="190976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CFC920-CD8A-4196-9AC8-EB14A3D7F8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98055" y="3602038"/>
            <a:ext cx="8490857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FAECFE-7DC7-4788-B1E7-BB9F57FDDB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520365" y="6356350"/>
            <a:ext cx="2743200" cy="365125"/>
          </a:xfrm>
        </p:spPr>
        <p:txBody>
          <a:bodyPr/>
          <a:lstStyle>
            <a:lvl1pPr algn="r">
              <a:defRPr/>
            </a:lvl1pPr>
          </a:lstStyle>
          <a:p>
            <a:fld id="{93B9FF3A-1400-4C66-B29C-6B1876BC525B}" type="datetimeFigureOut">
              <a:rPr lang="en-US" smtClean="0"/>
              <a:pPr/>
              <a:t>4/9/2025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74BEA7-37F3-4EA3-B076-75B6ED213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57911" y="6356350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8F6EE8-AE30-4B59-A4C6-57A815520F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0454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46CC81-8379-452F-A9E7-EC6BA84E8D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B32538-FB49-4168-825F-53FECEBC3F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685800" indent="-457200">
              <a:buFont typeface="Arial" panose="020B0604020202020204" pitchFamily="34" charset="0"/>
              <a:buChar char="•"/>
              <a:defRPr sz="3200"/>
            </a:lvl1pPr>
            <a:lvl2pPr marL="1143000" indent="-457200">
              <a:buFont typeface="Arial" panose="020B0604020202020204" pitchFamily="34" charset="0"/>
              <a:buChar char="•"/>
              <a:defRPr sz="2800"/>
            </a:lvl2pPr>
            <a:lvl3pPr marL="1485900" indent="-342900">
              <a:buFont typeface="Arial" panose="020B0604020202020204" pitchFamily="34" charset="0"/>
              <a:buChar char="•"/>
              <a:defRPr sz="2400"/>
            </a:lvl3pPr>
            <a:lvl4pPr marL="1943100" indent="-342900">
              <a:buFont typeface="Arial" panose="020B0604020202020204" pitchFamily="34" charset="0"/>
              <a:buChar char="•"/>
              <a:defRPr sz="2000"/>
            </a:lvl4pPr>
            <a:lvl5pPr marL="2400300" indent="-342900">
              <a:buFont typeface="Arial" panose="020B0604020202020204" pitchFamily="34" charset="0"/>
              <a:buChar char="•"/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783700-8BC0-40FD-82B4-632C6FE251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DB8588-1B08-4E07-8470-6C673212DC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E97115-F991-4A08-8B8F-EB75835C69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FF914A-040E-4573-B451-0B3C76332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66753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F307AC-18FC-4246-928F-3A468E717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2C1F418-3D1D-44E1-B5C8-BE479632CF9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D86E84-728C-4820-89E7-D69813FA94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FCFE22-7D94-49C6-BD1D-E80915A1C0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4B062D-2BD3-4C20-A4B0-88EEA6479B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7A3B5F-5036-4857-9606-D5EFD965A3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48073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3D5CDE0-FEAE-4E6C-B038-F3F8B3AEF0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2B22D3D-58D6-4054-AE47-C8D97CF6ED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98055" y="1600199"/>
            <a:ext cx="8490857" cy="190976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CFC920-CD8A-4196-9AC8-EB14A3D7F8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98055" y="3602038"/>
            <a:ext cx="8490857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FAECFE-7DC7-4788-B1E7-BB9F57FDDB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520365" y="6356350"/>
            <a:ext cx="2743200" cy="365125"/>
          </a:xfrm>
        </p:spPr>
        <p:txBody>
          <a:bodyPr/>
          <a:lstStyle>
            <a:lvl1pPr algn="r">
              <a:defRPr/>
            </a:lvl1pPr>
          </a:lstStyle>
          <a:p>
            <a:fld id="{93B9FF3A-1400-4C66-B29C-6B1876BC525B}" type="datetimeFigureOut">
              <a:rPr lang="en-US" smtClean="0"/>
              <a:pPr/>
              <a:t>4/9/2025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74BEA7-37F3-4EA3-B076-75B6ED213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57911" y="6356350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8F6EE8-AE30-4B59-A4C6-57A815520F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4721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3C1D95CA-0AC4-4E24-81D6-7607214D6A9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2B22D3D-58D6-4054-AE47-C8D97CF6ED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8971" y="2209797"/>
            <a:ext cx="9100458" cy="1909763"/>
          </a:xfrm>
        </p:spPr>
        <p:txBody>
          <a:bodyPr anchor="b">
            <a:normAutofit/>
          </a:bodyPr>
          <a:lstStyle>
            <a:lvl1pPr algn="ctr"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CFC920-CD8A-4196-9AC8-EB14A3D7F8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8971" y="4211636"/>
            <a:ext cx="9100458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FAECFE-7DC7-4788-B1E7-BB9F57FDDB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89863" y="6356350"/>
            <a:ext cx="2743200" cy="365125"/>
          </a:xfrm>
        </p:spPr>
        <p:txBody>
          <a:bodyPr/>
          <a:lstStyle/>
          <a:p>
            <a:fld id="{93B9FF3A-1400-4C66-B29C-6B1876BC525B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74BEA7-37F3-4EA3-B076-75B6ED213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90263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8F6EE8-AE30-4B59-A4C6-57A815520F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7914" y="6356350"/>
            <a:ext cx="2420257" cy="365125"/>
          </a:xfrm>
        </p:spPr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1810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DF8141-7D36-4A55-A9EA-0CA3CDF82B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28A0D8-F49C-43A6-B07D-89EA2F7BB7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25964D-38A5-4D41-B101-B7DD3691A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9D072-3E50-4508-BF78-78614688B8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EAE5A8-7D1B-48ED-B025-3502987F8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9449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64A4C679-C6E8-4E7C-B5C2-06A5886098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520EC50-3CA3-4846-92FB-E282CDCEE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8791121" cy="2852737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43C7F3-44D1-4FEF-A3A1-D40BB869C9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8791121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0C8D79-A9D8-438B-9634-0DC7F9ACEF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D7CEC7-5D5C-4D58-9746-0D773CA4E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DBD644-1B4D-43B7-8849-DF2DDA7B6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D36B4717-7A1F-49AD-A875-835CE12061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1740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13FE1B2B-4D9E-45CC-B7A1-E17D8314866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520EC50-3CA3-4846-92FB-E282CDCEE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8660493" cy="2852737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43C7F3-44D1-4FEF-A3A1-D40BB869C9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8660493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0C8D79-A9D8-438B-9634-0DC7F9ACEF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D7CEC7-5D5C-4D58-9746-0D773CA4E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DBD644-1B4D-43B7-8849-DF2DDA7B6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94368" y="6356350"/>
            <a:ext cx="2420257" cy="365125"/>
          </a:xfrm>
        </p:spPr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68631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013DE8-0862-487D-AC3E-8F51AF3E2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6CE4B0-9081-411D-A3BB-457B90A1F9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510531-B10D-4AD8-A4DB-208E21C8CF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6BB0E8-CDA7-4936-8FC4-2E76D6B13F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C78A6B-0A8B-42E7-ACC8-1A87384D07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924577-CF93-447E-8E5D-A8423D0706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72887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675FF6-21D0-4CDE-9E9C-83747C3CE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C9F385-5D93-4F3B-A6DE-7523871AFE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289C54-E3AD-484A-918A-BB741F12A1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FFE3016-B39C-4445-90BA-0C63C0758D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F6C45DE-546F-4CEE-BC02-2B0F41C4DE4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CB2CCAE-A163-4DD2-B579-6B662BC3AD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E128E69-742E-4226-B8AB-55135A024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36F36AE-5E79-42C3-8CE8-2CE5CB97A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3185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98909-3BEC-4D57-93F3-34FE1181AC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9971BA-6E90-46C5-9350-B44DBE6325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A007294-C7A1-4371-B089-B5E5F62A0B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41763DB-7B19-4231-88A7-D35E03D14D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215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F4054275-471E-4ADF-84B2-F379C88C56C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2B22D3D-58D6-4054-AE47-C8D97CF6ED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8971" y="2209797"/>
            <a:ext cx="9100458" cy="1909763"/>
          </a:xfrm>
        </p:spPr>
        <p:txBody>
          <a:bodyPr anchor="b">
            <a:normAutofit/>
          </a:bodyPr>
          <a:lstStyle>
            <a:lvl1pPr algn="ctr"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CFC920-CD8A-4196-9AC8-EB14A3D7F8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8971" y="4211636"/>
            <a:ext cx="9100458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FAECFE-7DC7-4788-B1E7-BB9F57FDDB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89863" y="6356350"/>
            <a:ext cx="2743200" cy="365125"/>
          </a:xfrm>
        </p:spPr>
        <p:txBody>
          <a:bodyPr/>
          <a:lstStyle/>
          <a:p>
            <a:fld id="{93B9FF3A-1400-4C66-B29C-6B1876BC525B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74BEA7-37F3-4EA3-B076-75B6ED213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90263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8F6EE8-AE30-4B59-A4C6-57A815520F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7914" y="6356350"/>
            <a:ext cx="2420257" cy="365125"/>
          </a:xfrm>
        </p:spPr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2593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1091876-ACC4-4B92-ABBB-01FF756876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BDAB5E9-A930-453C-B1E5-38F100E21C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19BA8D-266F-4020-B718-A008853A7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36100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46CC81-8379-452F-A9E7-EC6BA84E8D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B32538-FB49-4168-825F-53FECEBC3F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783700-8BC0-40FD-82B4-632C6FE251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DB8588-1B08-4E07-8470-6C673212DC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E97115-F991-4A08-8B8F-EB75835C69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FF914A-040E-4573-B451-0B3C76332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4596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White &amp;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F307AC-18FC-4246-928F-3A468E717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2C1F418-3D1D-44E1-B5C8-BE479632CF9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D86E84-728C-4820-89E7-D69813FA94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FCFE22-7D94-49C6-BD1D-E80915A1C0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4B062D-2BD3-4C20-A4B0-88EEA6479B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7A3B5F-5036-4857-9606-D5EFD965A3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04874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DA7E66-4CE9-411A-BC72-2B59E3AFE6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8BF80B-5E91-416E-A7B9-B237416D35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F22747-41FD-4EC2-A9D1-21FB552360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B90D3-06B2-49B5-89E9-70C8246DF541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0266BC-2916-49B2-AF86-08BC72139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C1C0E3-D71A-4693-8358-5F03699E9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A4AE2-FE20-49E0-9177-BF116C547E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43451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12EB7C-4E7A-43ED-AFE6-9046FE7F74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BF8F46-09AF-417A-A4E7-25108600F0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F21E99-F915-4628-844C-26E04DAF5C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B90D3-06B2-49B5-89E9-70C8246DF541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18F248-7B97-454E-82E8-0114E03004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D6CB90-ADB4-4BC7-992B-6E44C2ABA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A4AE2-FE20-49E0-9177-BF116C547EAA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DD3DAE3-1E4B-4276-A517-778FE7FCC9B6}"/>
              </a:ext>
            </a:extLst>
          </p:cNvPr>
          <p:cNvSpPr/>
          <p:nvPr userDrawn="1"/>
        </p:nvSpPr>
        <p:spPr>
          <a:xfrm>
            <a:off x="0" y="-1"/>
            <a:ext cx="12192000" cy="1825625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DA2E83DC-B0D1-4D07-9B94-5CC68158A9FF}"/>
              </a:ext>
            </a:extLst>
          </p:cNvPr>
          <p:cNvSpPr txBox="1">
            <a:spLocks/>
          </p:cNvSpPr>
          <p:nvPr userDrawn="1"/>
        </p:nvSpPr>
        <p:spPr>
          <a:xfrm>
            <a:off x="838200" y="365125"/>
            <a:ext cx="961208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05E12B3-A0A6-47CB-9339-75E38B5675D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8524" y="120838"/>
            <a:ext cx="1355051" cy="1583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12638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12EB7C-4E7A-43ED-AFE6-9046FE7F74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BF8F46-09AF-417A-A4E7-25108600F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8725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18F248-7B97-454E-82E8-0114E03004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D6CB90-ADB4-4BC7-992B-6E44C2ABA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558A4AE2-FE20-49E0-9177-BF116C547EA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DD3DAE3-1E4B-4276-A517-778FE7FCC9B6}"/>
              </a:ext>
            </a:extLst>
          </p:cNvPr>
          <p:cNvSpPr/>
          <p:nvPr userDrawn="1"/>
        </p:nvSpPr>
        <p:spPr>
          <a:xfrm>
            <a:off x="0" y="-1"/>
            <a:ext cx="12192000" cy="1825625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DA2E83DC-B0D1-4D07-9B94-5CC68158A9FF}"/>
              </a:ext>
            </a:extLst>
          </p:cNvPr>
          <p:cNvSpPr txBox="1">
            <a:spLocks/>
          </p:cNvSpPr>
          <p:nvPr userDrawn="1"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870682B-9D3F-4116-B59C-F9831F53E2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1765" y="6034531"/>
            <a:ext cx="1975673" cy="686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74805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83C301-40EE-4625-B772-B4EBDDFFEC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9405F5-6832-45FC-9EC8-9475FD6701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B2DDE3-9ED0-4DA7-BDE2-E258BAC2AB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B90D3-06B2-49B5-89E9-70C8246DF541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541B36-E0AD-4AE5-A57E-8DF1CBB257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645BB5-EE31-4E9B-9DA5-541B0196A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A4AE2-FE20-49E0-9177-BF116C547E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54014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F52C98-496C-4785-9952-5641EC23D0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663630-A2DC-41E2-8369-9EFB61D8B6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063060D-00B9-4EEE-8881-9FACE62710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C2F132-7F33-490A-BCB0-12DBC12D9E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B90D3-06B2-49B5-89E9-70C8246DF541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3E68A6-7F7F-40EB-9818-16B6E8068A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C3E71F-7166-4057-B271-BEF959A82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A4AE2-FE20-49E0-9177-BF116C547EAA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B3A2B38-119E-4598-8E67-CA4F51360F0D}"/>
              </a:ext>
            </a:extLst>
          </p:cNvPr>
          <p:cNvSpPr/>
          <p:nvPr userDrawn="1"/>
        </p:nvSpPr>
        <p:spPr>
          <a:xfrm>
            <a:off x="0" y="-1"/>
            <a:ext cx="12192000" cy="1825625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1D2D3794-17D8-47F3-8675-FFF023F061E8}"/>
              </a:ext>
            </a:extLst>
          </p:cNvPr>
          <p:cNvSpPr txBox="1">
            <a:spLocks/>
          </p:cNvSpPr>
          <p:nvPr userDrawn="1"/>
        </p:nvSpPr>
        <p:spPr>
          <a:xfrm>
            <a:off x="838200" y="365125"/>
            <a:ext cx="961208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ED96319-9872-4843-B445-2FF7052869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8524" y="120838"/>
            <a:ext cx="1355051" cy="1583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5154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C3A285-CFC3-4A43-92B1-9E7FD0E2E6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CC5B36-61BE-441E-B592-08694D8F87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B43976-63A0-4FC7-B36E-D3A119E091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889A90-B6B4-433A-B226-3B19A8A88D3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2BAD3AF-BAEA-454A-A22B-A0C585F4B48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3806F96-AECA-43C8-BE2F-A62B538315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B90D3-06B2-49B5-89E9-70C8246DF541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9AB1C48-A724-4BFF-AFF9-267814824D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F899A48-862E-4CA6-9E86-26F0542B83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A4AE2-FE20-49E0-9177-BF116C547EAA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47B7A3A-5E39-4847-B3DA-370B9D312233}"/>
              </a:ext>
            </a:extLst>
          </p:cNvPr>
          <p:cNvSpPr/>
          <p:nvPr userDrawn="1"/>
        </p:nvSpPr>
        <p:spPr>
          <a:xfrm>
            <a:off x="0" y="-1"/>
            <a:ext cx="12192000" cy="1825625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26B6FF6A-31F9-4876-BAF0-0B768F22A30A}"/>
              </a:ext>
            </a:extLst>
          </p:cNvPr>
          <p:cNvSpPr txBox="1">
            <a:spLocks/>
          </p:cNvSpPr>
          <p:nvPr userDrawn="1"/>
        </p:nvSpPr>
        <p:spPr>
          <a:xfrm>
            <a:off x="838200" y="365125"/>
            <a:ext cx="961208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2689CD9-FF45-46AA-B6A9-6000F12CAC0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8524" y="120838"/>
            <a:ext cx="1355051" cy="1583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23811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241BB0-E684-4EFA-91EA-DEDA9C3706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1A7BEE4-ADF7-4045-9C85-52AF17096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B90D3-06B2-49B5-89E9-70C8246DF541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0087A13-A549-494C-978B-94BDFD1C3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2B07F0-1F40-46AC-86AA-DEBA9EE57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A4AE2-FE20-49E0-9177-BF116C547EAA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E138B0A-14A9-4DA5-82C6-23634B317F94}"/>
              </a:ext>
            </a:extLst>
          </p:cNvPr>
          <p:cNvSpPr/>
          <p:nvPr userDrawn="1"/>
        </p:nvSpPr>
        <p:spPr>
          <a:xfrm>
            <a:off x="0" y="-1"/>
            <a:ext cx="12192000" cy="1825625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C223823E-C531-44E1-BC20-5DB65CCA1A65}"/>
              </a:ext>
            </a:extLst>
          </p:cNvPr>
          <p:cNvSpPr txBox="1">
            <a:spLocks/>
          </p:cNvSpPr>
          <p:nvPr userDrawn="1"/>
        </p:nvSpPr>
        <p:spPr>
          <a:xfrm>
            <a:off x="838200" y="365125"/>
            <a:ext cx="961208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772146A-9E2B-47A3-A46D-19C8D31208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8524" y="120838"/>
            <a:ext cx="1355051" cy="1583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1945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DF8141-7D36-4A55-A9EA-0CA3CDF82B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28A0D8-F49C-43A6-B07D-89EA2F7BB7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685800" indent="-457200">
              <a:buFont typeface="Arial" panose="020B0604020202020204" pitchFamily="34" charset="0"/>
              <a:buChar char="•"/>
              <a:defRPr/>
            </a:lvl1pPr>
            <a:lvl2pPr marL="1028700" indent="-342900">
              <a:buFont typeface="Arial" panose="020B0604020202020204" pitchFamily="34" charset="0"/>
              <a:buChar char="•"/>
              <a:defRPr/>
            </a:lvl2pPr>
            <a:lvl3pPr marL="1485900" indent="-342900">
              <a:buFont typeface="Arial" panose="020B0604020202020204" pitchFamily="34" charset="0"/>
              <a:buChar char="•"/>
              <a:defRPr/>
            </a:lvl3pPr>
            <a:lvl4pPr marL="1885950" indent="-285750">
              <a:buFont typeface="Arial" panose="020B0604020202020204" pitchFamily="34" charset="0"/>
              <a:buChar char="•"/>
              <a:defRPr/>
            </a:lvl4pPr>
            <a:lvl5pPr marL="2343150" indent="-28575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25964D-38A5-4D41-B101-B7DD3691A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9D072-3E50-4508-BF78-78614688B8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EAE5A8-7D1B-48ED-B025-3502987F8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478314" cy="365125"/>
          </a:xfrm>
        </p:spPr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21278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DD8047-EED2-4D2E-AA51-08723A420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749C74E-1AEE-45CD-8F39-E1A52416394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1765" y="6034531"/>
            <a:ext cx="1975673" cy="686944"/>
          </a:xfrm>
          <a:prstGeom prst="rect">
            <a:avLst/>
          </a:prstGeom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85C9763-C058-4545-9AB8-880AEE6084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558A4AE2-FE20-49E0-9177-BF116C547EA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68612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A0EB970-5642-4D4C-928C-32A24AC035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B90D3-06B2-49B5-89E9-70C8246DF541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DD8047-EED2-4D2E-AA51-08723A420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900E4F-2D91-44E3-BEE5-B32992313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A4AE2-FE20-49E0-9177-BF116C547E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45279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2F046E-093E-4164-BB4B-20CDB98EA3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ctr"/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6D987A-2CDD-4059-8C93-A8A072524E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89750C-7979-4E0C-B01B-8C5EDFF2E3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0C0AF0-29E2-482F-9892-68BA045CEF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B90D3-06B2-49B5-89E9-70C8246DF541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45BEE7-C0DF-4BDC-A671-38404357F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330AE8-9657-4CC9-8627-C0C21FA9D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A4AE2-FE20-49E0-9177-BF116C547E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14145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B60CE6-DD96-4415-955D-AFF1419C24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16992DA-AA41-4DC8-922E-423D7F34AE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965CA6C-48E7-4966-964A-39408D6B2D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2A386C-0DA7-4038-8BA7-BBC557B36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B90D3-06B2-49B5-89E9-70C8246DF541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A54401-988D-4B89-8EE2-E61932B170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B838CC-F1CE-4E0B-A81F-CDCD3C1E7E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A4AE2-FE20-49E0-9177-BF116C547E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14592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C45E2C-3755-4543-A315-C8C4FD90EA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60947F7-F6E8-4CD1-A49C-1D6B8A0B10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FD5B28-67F7-4B50-8EC7-84F592EED9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B90D3-06B2-49B5-89E9-70C8246DF541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A79104-5919-4EED-831D-06F2918D5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BD1EE0-C481-43B3-9CC5-03A1908EF4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A4AE2-FE20-49E0-9177-BF116C547E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04823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54D9FD6-6D3B-408A-B0B2-D78EF16912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0FAB368-FBF1-4B98-A794-08B46E4DEF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9378B7-A316-43BA-A13E-BB9463A956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B90D3-06B2-49B5-89E9-70C8246DF541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79A6EA-01D5-4346-89D0-720E2A28F7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63AF8A-791A-4CC9-A65A-9089A77E16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A4AE2-FE20-49E0-9177-BF116C547E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76934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83EAA60-9D85-4C03-98AE-AC2D24830D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750"/>
          <a:stretch/>
        </p:blipFill>
        <p:spPr>
          <a:xfrm rot="5400000" flipH="1">
            <a:off x="0" y="0"/>
            <a:ext cx="6858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35D839F-D3D8-4B9E-9113-629A064D2C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 rot="5400000">
            <a:off x="6015181" y="1864014"/>
            <a:ext cx="6099466" cy="312997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728A568-74AD-436C-B12C-AB529852F7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rot="5400000">
            <a:off x="3834831" y="2920388"/>
            <a:ext cx="6099468" cy="1017228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358314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C7F037-075B-4A6B-B870-805EFE83D5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A12F15-304C-4772-913B-D75221382D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71E629-665E-4712-AA78-00E754CDF3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32840-FD80-4A58-AC82-3BAA27BD18E7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EE8BF6-BEE1-49DA-91B1-D790FFD3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300B22-FF45-4F47-B9C6-1A10207832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47944-8C4D-433E-AD34-884D378C2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37566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7AC352-8DD2-4F75-86DB-45AA3CFE5F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562DBA-44A2-41D1-AE2D-6292B24AA8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A95758-B880-4D22-8770-FA617BF7A9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32840-FD80-4A58-AC82-3BAA27BD18E7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C719BD-0ECD-47F6-83BC-7830E8663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453A54-D7BF-483E-9CA7-EE31DD9A51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47944-8C4D-433E-AD34-884D378C2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14436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0004FB-D777-473D-BF13-4CF05209FF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4EB86F-38BA-44E1-8817-CD6DD5F598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7D5587-3EE2-40CC-8523-FB5E675E94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C97098-F510-4E9D-AB8A-2817A882B3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32840-FD80-4A58-AC82-3BAA27BD18E7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3A814E-0C1B-4783-B262-4DD089979B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626C57-BE51-4ECF-82A3-EAB3128751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47944-8C4D-433E-AD34-884D378C2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3149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251E20B-A15A-49D1-826B-49343DE5B98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520EC50-3CA3-4846-92FB-E282CDCEE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8791121" cy="2852737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43C7F3-44D1-4FEF-A3A1-D40BB869C9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8791121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0C8D79-A9D8-438B-9634-0DC7F9ACEF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D7CEC7-5D5C-4D58-9746-0D773CA4E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DBD644-1B4D-43B7-8849-DF2DDA7B6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D36B4717-7A1F-49AD-A875-835CE12061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143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3064C7-B900-4D6B-B2AB-0BFDF7D71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6DF7FB-AB5B-46F9-9EC4-C6F2E7A4D3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EE6569-FAD7-4399-8486-C5B79F9185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84CE4A7-D603-4B84-9AFE-144B8BA7D5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E72DAC2-96A2-42B1-B23C-9E0B8935F3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8EDA7E9-4AB8-493E-A618-19DA98B146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32840-FD80-4A58-AC82-3BAA27BD18E7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E6E4B1D-99A2-4584-978D-ABF881208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8FB3DE0-6639-4B21-BD1B-2EFE68D2F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47944-8C4D-433E-AD34-884D378C2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71312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59E689-D3DE-438A-9879-41C02251E6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719AF41-B2DF-4B5A-A0F5-3C32CF2A14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32840-FD80-4A58-AC82-3BAA27BD18E7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9846405-3415-4573-A3E5-C4204D3607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358ED7A-E0F4-4714-928C-347EFD9693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47944-8C4D-433E-AD34-884D378C2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74982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BB67B04-CD95-453C-B34A-11313A4B5E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32840-FD80-4A58-AC82-3BAA27BD18E7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DB77C05-39A8-4208-A5C6-CB71890F74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2B5097-D17D-4903-82CF-4DCD910C4C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47944-8C4D-433E-AD34-884D378C2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93041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7ABA32-2F92-44EE-9C6C-36C9EF056C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5E5048-E2FB-4983-A6F6-15F9193444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2E07AF-EED9-4BB2-A5F0-BAFA37B4DA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90B652-45B2-437E-9084-C0680D4F3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32840-FD80-4A58-AC82-3BAA27BD18E7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1BC678-672B-48D3-9C33-61E42B6E4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976C44-0A23-49DA-9AB4-F317659F76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47944-8C4D-433E-AD34-884D378C2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52112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635CCB-3E51-4AD5-9516-DD1D629005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1B004D7-9BE7-4A0F-8FAA-2B10C9AA4C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39A66A-8E78-478F-AA16-00300AE2E5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E8C4A7-C943-4F77-8941-53704C92AB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32840-FD80-4A58-AC82-3BAA27BD18E7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FD4DA9-3909-4588-94F8-47EEFDE8C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9AB2A8-AC09-44D4-BB4A-952459105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47944-8C4D-433E-AD34-884D378C2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533723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8B59CD-4782-4884-BF7D-B6DAD8428C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92C62B-7ABE-4776-B0F8-0E1904097E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9AC843-82D3-4F5C-B885-AFECFDBB8A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32840-FD80-4A58-AC82-3BAA27BD18E7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2FF4D3-EEBA-4D10-9498-4FB6C5AE64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A8421C-A9BD-49B9-B20A-39DC0D6A54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47944-8C4D-433E-AD34-884D378C2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22160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5925917-88E8-4587-A6C9-CA3FFE8560D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087FCA3-4865-45D9-9877-DA2654A84B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075D46-35B5-45DF-99A4-ED87A70534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32840-FD80-4A58-AC82-3BAA27BD18E7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90BDA7-1624-46A8-BF4B-4B8EC2287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C9B1C3-A653-4F36-BF26-5CDDFDA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47944-8C4D-433E-AD34-884D378C2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65704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554588" y="1882800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554588" y="4215600"/>
            <a:ext cx="5004000" cy="133920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0B660F8D-0194-1549-9A85-B8585C341D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B6F5735C-66C3-2043-B9EA-AC9F1326D6B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78047" y="6908"/>
            <a:ext cx="3570954" cy="1323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6043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numCol="2" spcCol="468000"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9557236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53200" y="1885467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53200" y="4218267"/>
            <a:ext cx="5004000" cy="1613786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 dirty="0"/>
          </a:p>
        </p:txBody>
      </p:sp>
      <p:pic>
        <p:nvPicPr>
          <p:cNvPr id="19" name="Afbeelding 18">
            <a:extLst>
              <a:ext uri="{FF2B5EF4-FFF2-40B4-BE49-F238E27FC236}">
                <a16:creationId xmlns:a16="http://schemas.microsoft.com/office/drawing/2014/main" id="{46B8B84C-376E-994B-A5F9-91418E6845F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sp>
        <p:nvSpPr>
          <p:cNvPr id="21" name="Tijdelijke aanduiding voor afbeelding 22">
            <a:extLst>
              <a:ext uri="{FF2B5EF4-FFF2-40B4-BE49-F238E27FC236}">
                <a16:creationId xmlns:a16="http://schemas.microsoft.com/office/drawing/2014/main" id="{86C2F8E9-252A-884A-A559-1D42CD8FB1F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0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82375 w 6099175"/>
              <a:gd name="connsiteY1" fmla="*/ 0 h 6858000"/>
              <a:gd name="connsiteX2" fmla="*/ 5782375 w 6099175"/>
              <a:gd name="connsiteY2" fmla="*/ 1278000 h 6858000"/>
              <a:gd name="connsiteX3" fmla="*/ 6099175 w 6099175"/>
              <a:gd name="connsiteY3" fmla="*/ 1278000 h 6858000"/>
              <a:gd name="connsiteX4" fmla="*/ 6099175 w 6099175"/>
              <a:gd name="connsiteY4" fmla="*/ 6858000 h 6858000"/>
              <a:gd name="connsiteX5" fmla="*/ 0 w 6099175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82375" y="0"/>
                </a:lnTo>
                <a:lnTo>
                  <a:pt x="5782375" y="1278000"/>
                </a:lnTo>
                <a:lnTo>
                  <a:pt x="6099175" y="1278000"/>
                </a:lnTo>
                <a:lnTo>
                  <a:pt x="6099175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612000" anchor="ctr" anchorCtr="0">
            <a:noAutofit/>
          </a:bodyPr>
          <a:lstStyle/>
          <a:p>
            <a:r>
              <a:rPr lang="en-US"/>
              <a:t>Click icon to add picture</a:t>
            </a:r>
            <a:endParaRPr lang="nl-NL" dirty="0"/>
          </a:p>
        </p:txBody>
      </p:sp>
      <p:pic>
        <p:nvPicPr>
          <p:cNvPr id="22" name="Afbeelding 21">
            <a:extLst>
              <a:ext uri="{FF2B5EF4-FFF2-40B4-BE49-F238E27FC236}">
                <a16:creationId xmlns:a16="http://schemas.microsoft.com/office/drawing/2014/main" id="{D2A75865-3390-1946-86B2-5ED9765DB72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778047" y="6908"/>
            <a:ext cx="3570954" cy="1323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5940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C17AEAD7-6E15-48FF-A062-F8D701B34A4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520EC50-3CA3-4846-92FB-E282CDCEE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8660493" cy="2852737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43C7F3-44D1-4FEF-A3A1-D40BB869C9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8660493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0C8D79-A9D8-438B-9634-0DC7F9ACEF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D7CEC7-5D5C-4D58-9746-0D773CA4E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DBD644-1B4D-43B7-8849-DF2DDA7B6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94368" y="6356350"/>
            <a:ext cx="2420257" cy="365125"/>
          </a:xfrm>
        </p:spPr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834039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afbeelding horizonta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34682" y="3427412"/>
            <a:ext cx="10923906" cy="1726479"/>
          </a:xfrm>
        </p:spPr>
        <p:txBody>
          <a:bodyPr lIns="57600" tIns="90000" bIns="90000" anchor="b">
            <a:normAutofit/>
          </a:bodyPr>
          <a:lstStyle>
            <a:lvl1pPr algn="l"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34682" y="5162400"/>
            <a:ext cx="10923906" cy="664319"/>
          </a:xfrm>
        </p:spPr>
        <p:txBody>
          <a:bodyPr lIns="7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 dirty="0"/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13873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55C01093-6876-FF4B-A205-0797E4219E6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sp>
        <p:nvSpPr>
          <p:cNvPr id="12" name="Tijdelijke aanduiding voor afbeelding 12">
            <a:extLst>
              <a:ext uri="{FF2B5EF4-FFF2-40B4-BE49-F238E27FC236}">
                <a16:creationId xmlns:a16="http://schemas.microsoft.com/office/drawing/2014/main" id="{2AA80F83-76D5-4442-B68B-A643B29E2FA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1"/>
            <a:ext cx="12192000" cy="3427413"/>
          </a:xfrm>
          <a:custGeom>
            <a:avLst/>
            <a:gdLst>
              <a:gd name="connsiteX0" fmla="*/ 5779200 w 12192000"/>
              <a:gd name="connsiteY0" fmla="*/ 1 h 3427413"/>
              <a:gd name="connsiteX1" fmla="*/ 5779200 w 12192000"/>
              <a:gd name="connsiteY1" fmla="*/ 1278001 h 3427413"/>
              <a:gd name="connsiteX2" fmla="*/ 6412800 w 12192000"/>
              <a:gd name="connsiteY2" fmla="*/ 1278001 h 3427413"/>
              <a:gd name="connsiteX3" fmla="*/ 6412800 w 12192000"/>
              <a:gd name="connsiteY3" fmla="*/ 1 h 3427413"/>
              <a:gd name="connsiteX4" fmla="*/ 0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5779200" y="1"/>
                </a:moveTo>
                <a:lnTo>
                  <a:pt x="5779200" y="1278001"/>
                </a:lnTo>
                <a:lnTo>
                  <a:pt x="6412800" y="1278001"/>
                </a:lnTo>
                <a:lnTo>
                  <a:pt x="6412800" y="1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buClr>
                <a:schemeClr val="tx1"/>
              </a:buClr>
              <a:defRPr lang="nl-NL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icon to add picture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646141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185">
          <p15:clr>
            <a:srgbClr val="FBAE40"/>
          </p15:clr>
        </p15:guide>
        <p15:guide id="2" orient="horz" pos="2656">
          <p15:clr>
            <a:srgbClr val="FBAE40"/>
          </p15:clr>
        </p15:guide>
        <p15:guide id="3" pos="4044">
          <p15:clr>
            <a:srgbClr val="FBAE40"/>
          </p15:clr>
        </p15:guide>
        <p15:guide id="4" pos="3636">
          <p15:clr>
            <a:srgbClr val="FBAE40"/>
          </p15:clr>
        </p15:guide>
        <p15:guide id="5" orient="horz" pos="3135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8" name="Tijdelijke aanduiding voor datum 17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voettekst 18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0" name="Tijdelijke aanduiding voor dianummer 1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24" name="Ondertitel 2"/>
          <p:cNvSpPr>
            <a:spLocks noGrp="1"/>
          </p:cNvSpPr>
          <p:nvPr>
            <p:ph type="subTitle" idx="1"/>
          </p:nvPr>
        </p:nvSpPr>
        <p:spPr>
          <a:xfrm>
            <a:off x="6556176" y="3427413"/>
            <a:ext cx="5004000" cy="240464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 dirty="0"/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/>
          </p:nvPr>
        </p:nvSpPr>
        <p:spPr>
          <a:xfrm>
            <a:off x="6554588" y="2024063"/>
            <a:ext cx="5004000" cy="140335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D6DC891B-0BBD-3E4B-A301-653F943C4C6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47752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879600"/>
            <a:ext cx="10923588" cy="1547813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5" name="Tijdelijke aanduiding voor datum 1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voettekst 15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7" name="Tijdelijke aanduiding voor dianummer 1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635000" y="3749487"/>
            <a:ext cx="10925176" cy="2077232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 dirty="0"/>
          </a:p>
        </p:txBody>
      </p:sp>
      <p:sp>
        <p:nvSpPr>
          <p:cNvPr id="10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00538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DE3D8C70-0B24-9C4E-A803-F7009FF2D27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B375151A-CDBA-714E-9910-7F654A10FCE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778047" y="6908"/>
            <a:ext cx="3570954" cy="1323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36245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ctr" anchorCtr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61911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211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3524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497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2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pic>
        <p:nvPicPr>
          <p:cNvPr id="21" name="Afbeelding 20">
            <a:extLst>
              <a:ext uri="{FF2B5EF4-FFF2-40B4-BE49-F238E27FC236}">
                <a16:creationId xmlns:a16="http://schemas.microsoft.com/office/drawing/2014/main" id="{D815D00C-C7D7-DC44-8D0D-FE716DCD2C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9941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4000" indent="-216000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12" name="Tijdelijke aanduiding voor afbeelding 11">
            <a:extLst>
              <a:ext uri="{FF2B5EF4-FFF2-40B4-BE49-F238E27FC236}">
                <a16:creationId xmlns:a16="http://schemas.microsoft.com/office/drawing/2014/main" id="{65CDA938-34ED-EC47-B19D-D582D05290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8242" cy="6858000"/>
          </a:xfrm>
          <a:custGeom>
            <a:avLst/>
            <a:gdLst>
              <a:gd name="connsiteX0" fmla="*/ 0 w 6098242"/>
              <a:gd name="connsiteY0" fmla="*/ 0 h 6858000"/>
              <a:gd name="connsiteX1" fmla="*/ 5860200 w 6098242"/>
              <a:gd name="connsiteY1" fmla="*/ 0 h 6858000"/>
              <a:gd name="connsiteX2" fmla="*/ 5860200 w 6098242"/>
              <a:gd name="connsiteY2" fmla="*/ 712800 h 6858000"/>
              <a:gd name="connsiteX3" fmla="*/ 6098242 w 6098242"/>
              <a:gd name="connsiteY3" fmla="*/ 712800 h 6858000"/>
              <a:gd name="connsiteX4" fmla="*/ 6098242 w 6098242"/>
              <a:gd name="connsiteY4" fmla="*/ 6858000 h 6858000"/>
              <a:gd name="connsiteX5" fmla="*/ 0 w 6098242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8242" h="6858000">
                <a:moveTo>
                  <a:pt x="0" y="0"/>
                </a:moveTo>
                <a:lnTo>
                  <a:pt x="5860200" y="0"/>
                </a:lnTo>
                <a:lnTo>
                  <a:pt x="5860200" y="712800"/>
                </a:lnTo>
                <a:lnTo>
                  <a:pt x="6098242" y="712800"/>
                </a:lnTo>
                <a:lnTo>
                  <a:pt x="6098242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612000" anchor="ctr" anchorCtr="0">
            <a:no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A91C355E-6E70-0A46-B795-FD910DE422B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75241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999" y="2636837"/>
            <a:ext cx="5003801" cy="1584325"/>
          </a:xfrm>
        </p:spPr>
        <p:txBody>
          <a:bodyPr anchor="b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4999" y="4221162"/>
            <a:ext cx="5003801" cy="2000251"/>
          </a:xfrm>
        </p:spPr>
        <p:txBody>
          <a:bodyPr tIns="90000" rIns="100800"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634999" y="1171575"/>
            <a:ext cx="5003801" cy="1463674"/>
          </a:xfrm>
        </p:spPr>
        <p:txBody>
          <a:bodyPr rIns="0" anchor="b" anchorCtr="0">
            <a:normAutofit/>
          </a:bodyPr>
          <a:lstStyle>
            <a:lvl1pPr marL="0" indent="0" algn="r">
              <a:buNone/>
              <a:defRPr sz="9600" b="1" i="0">
                <a:solidFill>
                  <a:schemeClr val="bg1"/>
                </a:solidFill>
              </a:defRPr>
            </a:lvl1pPr>
            <a:lvl2pPr marL="313200" indent="0" algn="r">
              <a:buNone/>
              <a:defRPr/>
            </a:lvl2pPr>
            <a:lvl3pPr marL="630000" indent="0" algn="r">
              <a:buNone/>
              <a:defRPr/>
            </a:lvl3pPr>
            <a:lvl4pPr marL="943200" indent="0" algn="r">
              <a:buNone/>
              <a:defRPr/>
            </a:lvl4pPr>
            <a:lvl5pPr marL="1260000" indent="0" algn="r">
              <a:buNone/>
              <a:defRPr/>
            </a:lvl5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FB0A3098-83E2-4E4B-8810-7E5E75AE97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620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35000" y="2276475"/>
            <a:ext cx="5226050" cy="39449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553199" y="2276475"/>
            <a:ext cx="5004000" cy="39449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087404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1" y="2306037"/>
            <a:ext cx="5004000" cy="648000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35001" y="2953738"/>
            <a:ext cx="5004000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553200" y="2306037"/>
            <a:ext cx="5004000" cy="647228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553200" y="2953738"/>
            <a:ext cx="5005388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16" name="Tijdelijke aanduiding voor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7" name="Tijdelijke aanduiding voor voettekst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349169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88">
          <p15:clr>
            <a:srgbClr val="FBAE40"/>
          </p15:clr>
        </p15:guide>
        <p15:guide id="2" pos="3693">
          <p15:clr>
            <a:srgbClr val="FBAE40"/>
          </p15:clr>
        </p15:guide>
        <p15:guide id="3" orient="horz" pos="1661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12" name="Tijdelijke aanduiding voor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voettekst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dianumm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4557386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96203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013DE8-0862-487D-AC3E-8F51AF3E2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6CE4B0-9081-411D-A3BB-457B90A1F9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 marL="685800" indent="-457200">
              <a:buFont typeface="Arial" panose="020B0604020202020204" pitchFamily="34" charset="0"/>
              <a:buChar char="•"/>
              <a:defRPr/>
            </a:lvl1pPr>
            <a:lvl2pPr marL="1028700" indent="-342900">
              <a:buFont typeface="Arial" panose="020B0604020202020204" pitchFamily="34" charset="0"/>
              <a:buChar char="•"/>
              <a:defRPr/>
            </a:lvl2pPr>
            <a:lvl3pPr marL="1485900" indent="-342900">
              <a:buFont typeface="Arial" panose="020B0604020202020204" pitchFamily="34" charset="0"/>
              <a:buChar char="•"/>
              <a:defRPr/>
            </a:lvl3pPr>
            <a:lvl4pPr marL="1885950" indent="-285750">
              <a:buFont typeface="Arial" panose="020B0604020202020204" pitchFamily="34" charset="0"/>
              <a:buChar char="•"/>
              <a:defRPr/>
            </a:lvl4pPr>
            <a:lvl5pPr marL="2343150" indent="-28575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510531-B10D-4AD8-A4DB-208E21C8CF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 marL="685800" indent="-457200">
              <a:buFont typeface="Arial" panose="020B0604020202020204" pitchFamily="34" charset="0"/>
              <a:buChar char="•"/>
              <a:defRPr/>
            </a:lvl1pPr>
            <a:lvl2pPr marL="1028700" indent="-342900">
              <a:buFont typeface="Arial" panose="020B0604020202020204" pitchFamily="34" charset="0"/>
              <a:buChar char="•"/>
              <a:defRPr/>
            </a:lvl2pPr>
            <a:lvl3pPr marL="1485900" indent="-342900">
              <a:buFont typeface="Arial" panose="020B0604020202020204" pitchFamily="34" charset="0"/>
              <a:buChar char="•"/>
              <a:defRPr/>
            </a:lvl3pPr>
            <a:lvl4pPr marL="1885950" indent="-285750">
              <a:buFont typeface="Arial" panose="020B0604020202020204" pitchFamily="34" charset="0"/>
              <a:buChar char="•"/>
              <a:defRPr/>
            </a:lvl4pPr>
            <a:lvl5pPr marL="2343150" indent="-28575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6BB0E8-CDA7-4936-8FC4-2E76D6B13F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C78A6B-0A8B-42E7-ACC8-1A87384D07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924577-CF93-447E-8E5D-A8423D0706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074529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399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/>
          </p:nvPr>
        </p:nvSpPr>
        <p:spPr>
          <a:xfrm>
            <a:off x="6554588" y="1052513"/>
            <a:ext cx="5004000" cy="51689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2397494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162000" tIns="90000" r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125015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5461000" cy="1144099"/>
          </a:xfrm>
        </p:spPr>
        <p:txBody>
          <a:bodyPr lIns="16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789135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 dirty="0">
              <a:solidFill>
                <a:schemeClr val="bg1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ctr" anchorCtr="0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DED6F77E-FFE0-AB46-BF4D-6C1EEF3BD1B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4216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ctr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2FE34897-656E-D24A-B5C8-368571FB3B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0207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10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en-US"/>
              <a:t>Click icon to add picture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9813140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5"/>
          </p:nvPr>
        </p:nvSpPr>
        <p:spPr>
          <a:xfrm>
            <a:off x="635000" y="2289600"/>
            <a:ext cx="5005388" cy="3935413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1051200"/>
            <a:ext cx="5004594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20" name="Tijdelijke aanduiding voor datum 19"/>
          <p:cNvSpPr>
            <a:spLocks noGrp="1"/>
          </p:cNvSpPr>
          <p:nvPr>
            <p:ph type="dt" sz="half" idx="25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21" name="Tijdelijke aanduiding voor voettekst 20"/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22" name="Tijdelijke aanduiding voor dianummer 21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13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en-US"/>
              <a:t>Click icon to add picture</a:t>
            </a:r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60FB6CFD-9EA3-2D46-B72F-63AC898356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8128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0"/>
            <a:ext cx="5003800" cy="39318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1200"/>
            <a:ext cx="5003800" cy="94804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8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en-US"/>
              <a:t>Click icon to add picture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789792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4F01E6C2-CD86-4C4B-A751-B19F6263B71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83892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30587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076901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675FF6-21D0-4CDE-9E9C-83747C3CE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C9F385-5D93-4F3B-A6DE-7523871AFE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289C54-E3AD-484A-918A-BB741F12A1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 marL="685800" indent="-457200">
              <a:buFont typeface="Arial" panose="020B0604020202020204" pitchFamily="34" charset="0"/>
              <a:buChar char="•"/>
              <a:defRPr/>
            </a:lvl1pPr>
            <a:lvl2pPr marL="1028700" indent="-342900">
              <a:buFont typeface="Arial" panose="020B0604020202020204" pitchFamily="34" charset="0"/>
              <a:buChar char="•"/>
              <a:defRPr/>
            </a:lvl2pPr>
            <a:lvl3pPr marL="1485900" indent="-342900">
              <a:buFont typeface="Arial" panose="020B0604020202020204" pitchFamily="34" charset="0"/>
              <a:buChar char="•"/>
              <a:defRPr/>
            </a:lvl3pPr>
            <a:lvl4pPr marL="1885950" indent="-285750">
              <a:buFont typeface="Arial" panose="020B0604020202020204" pitchFamily="34" charset="0"/>
              <a:buChar char="•"/>
              <a:defRPr/>
            </a:lvl4pPr>
            <a:lvl5pPr marL="2343150" indent="-28575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FFE3016-B39C-4445-90BA-0C63C0758D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F6C45DE-546F-4CEE-BC02-2B0F41C4DE4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 marL="685800" indent="-457200">
              <a:buFont typeface="Arial" panose="020B0604020202020204" pitchFamily="34" charset="0"/>
              <a:buChar char="•"/>
              <a:defRPr/>
            </a:lvl1pPr>
            <a:lvl2pPr marL="1028700" indent="-342900">
              <a:buFont typeface="Arial" panose="020B0604020202020204" pitchFamily="34" charset="0"/>
              <a:buChar char="•"/>
              <a:defRPr/>
            </a:lvl2pPr>
            <a:lvl3pPr marL="1485900" indent="-342900">
              <a:buFont typeface="Arial" panose="020B0604020202020204" pitchFamily="34" charset="0"/>
              <a:buChar char="•"/>
              <a:defRPr/>
            </a:lvl3pPr>
            <a:lvl4pPr marL="1885950" indent="-285750">
              <a:buFont typeface="Arial" panose="020B0604020202020204" pitchFamily="34" charset="0"/>
              <a:buChar char="•"/>
              <a:defRPr/>
            </a:lvl4pPr>
            <a:lvl5pPr marL="2343150" indent="-28575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CB2CCAE-A163-4DD2-B579-6B662BC3AD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E128E69-742E-4226-B8AB-55135A024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36F36AE-5E79-42C3-8CE8-2CE5CB97A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66212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>
            <a:lvl1pPr>
              <a:buClr>
                <a:schemeClr val="tx1"/>
              </a:buCl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101983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/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/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2829415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>
            <a:lvl1pPr>
              <a:buClr>
                <a:schemeClr val="tx1"/>
              </a:buCl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7771296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/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0446241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</p:spPr>
        <p:txBody>
          <a:bodyPr vert="horz" wrap="square" lIns="720000" tIns="1152000" rIns="91440" bIns="45720" rtlCol="0">
            <a:noAutofit/>
          </a:bodyPr>
          <a:lstStyle>
            <a:lvl1pPr>
              <a:buClr>
                <a:schemeClr val="tx1"/>
              </a:buClr>
              <a:defRPr lang="nl-NL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31138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</p:spPr>
        <p:txBody>
          <a:bodyPr vert="horz" wrap="square" lIns="720000" tIns="1152000" rIns="91440" bIns="45720" rtlCol="0">
            <a:noAutofit/>
          </a:bodyPr>
          <a:lstStyle>
            <a:lvl1pPr>
              <a:defRPr lang="nl-NL"/>
            </a:lvl1pPr>
          </a:lstStyle>
          <a:p>
            <a:pPr lvl="0"/>
            <a:r>
              <a:rPr lang="en-US"/>
              <a:t>Click icon to add picture</a:t>
            </a:r>
            <a:endParaRPr lang="nl-NL"/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946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063174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920869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titel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chemeClr val="tx2"/>
          </a:solidFill>
        </p:spPr>
        <p:txBody>
          <a:bodyPr lIns="756000"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756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0863129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/>
          </p:nvPr>
        </p:nvSpPr>
        <p:spPr>
          <a:xfrm>
            <a:off x="635000" y="2276475"/>
            <a:ext cx="10923588" cy="39449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dianumm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66999220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4"/>
          </p:nvPr>
        </p:nvSpPr>
        <p:spPr>
          <a:xfrm>
            <a:off x="7958859" y="2276475"/>
            <a:ext cx="3600000" cy="3937000"/>
          </a:xfrm>
        </p:spPr>
        <p:txBody>
          <a:bodyPr/>
          <a:lstStyle>
            <a:lvl1pPr marL="0" indent="0">
              <a:buNone/>
              <a:defRPr sz="2000"/>
            </a:lvl1pPr>
            <a:lvl2pPr marL="313200" indent="0">
              <a:buNone/>
              <a:defRPr sz="1800"/>
            </a:lvl2pPr>
            <a:lvl3pPr marL="630000" indent="0">
              <a:buNone/>
              <a:defRPr sz="1600"/>
            </a:lvl3pPr>
            <a:lvl4pPr marL="943200" indent="0">
              <a:buNone/>
              <a:defRPr sz="1600"/>
            </a:lvl4pPr>
            <a:lvl5pPr marL="12600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/>
          </p:nvPr>
        </p:nvSpPr>
        <p:spPr>
          <a:xfrm>
            <a:off x="635000" y="2276475"/>
            <a:ext cx="7178964" cy="39449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048297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98909-3BEC-4D57-93F3-34FE1181AC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9971BA-6E90-46C5-9350-B44DBE6325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A007294-C7A1-4371-B089-B5E5F62A0B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41763DB-7B19-4231-88A7-D35E03D14D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645528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0024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/>
          </p:nvPr>
        </p:nvSpPr>
        <p:spPr>
          <a:xfrm>
            <a:off x="635000" y="1066799"/>
            <a:ext cx="5003800" cy="51546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9C958710-A035-984C-9963-9997447062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4055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515675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515675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515675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544781" y="3921366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544781" y="4707382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544781" y="548087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E085C342-F410-1C42-BBE9-52289EFE77B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8523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2C36848C-75BB-B944-BBD6-880B1B12C73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044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612341" y="3921366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612341" y="4707382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612341" y="548087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E2424C08-D06D-F64A-B964-B229C0F5B817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1396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1091876-ACC4-4B92-ABBB-01FF756876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BDAB5E9-A930-453C-B1E5-38F100E21C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19BA8D-266F-4020-B718-A008853A7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0902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6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11.pn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9.xml"/><Relationship Id="rId18" Type="http://schemas.openxmlformats.org/officeDocument/2006/relationships/slideLayout" Target="../slideLayouts/slideLayout64.xml"/><Relationship Id="rId26" Type="http://schemas.openxmlformats.org/officeDocument/2006/relationships/slideLayout" Target="../slideLayouts/slideLayout72.xml"/><Relationship Id="rId39" Type="http://schemas.openxmlformats.org/officeDocument/2006/relationships/image" Target="../media/image13.png"/><Relationship Id="rId21" Type="http://schemas.openxmlformats.org/officeDocument/2006/relationships/slideLayout" Target="../slideLayouts/slideLayout67.xml"/><Relationship Id="rId34" Type="http://schemas.openxmlformats.org/officeDocument/2006/relationships/slideLayout" Target="../slideLayouts/slideLayout80.xml"/><Relationship Id="rId7" Type="http://schemas.openxmlformats.org/officeDocument/2006/relationships/slideLayout" Target="../slideLayouts/slideLayout53.xml"/><Relationship Id="rId12" Type="http://schemas.openxmlformats.org/officeDocument/2006/relationships/slideLayout" Target="../slideLayouts/slideLayout58.xml"/><Relationship Id="rId17" Type="http://schemas.openxmlformats.org/officeDocument/2006/relationships/slideLayout" Target="../slideLayouts/slideLayout63.xml"/><Relationship Id="rId25" Type="http://schemas.openxmlformats.org/officeDocument/2006/relationships/slideLayout" Target="../slideLayouts/slideLayout71.xml"/><Relationship Id="rId33" Type="http://schemas.openxmlformats.org/officeDocument/2006/relationships/slideLayout" Target="../slideLayouts/slideLayout79.xml"/><Relationship Id="rId38" Type="http://schemas.openxmlformats.org/officeDocument/2006/relationships/theme" Target="../theme/theme5.xml"/><Relationship Id="rId2" Type="http://schemas.openxmlformats.org/officeDocument/2006/relationships/slideLayout" Target="../slideLayouts/slideLayout48.xml"/><Relationship Id="rId16" Type="http://schemas.openxmlformats.org/officeDocument/2006/relationships/slideLayout" Target="../slideLayouts/slideLayout62.xml"/><Relationship Id="rId20" Type="http://schemas.openxmlformats.org/officeDocument/2006/relationships/slideLayout" Target="../slideLayouts/slideLayout66.xml"/><Relationship Id="rId29" Type="http://schemas.openxmlformats.org/officeDocument/2006/relationships/slideLayout" Target="../slideLayouts/slideLayout75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24" Type="http://schemas.openxmlformats.org/officeDocument/2006/relationships/slideLayout" Target="../slideLayouts/slideLayout70.xml"/><Relationship Id="rId32" Type="http://schemas.openxmlformats.org/officeDocument/2006/relationships/slideLayout" Target="../slideLayouts/slideLayout78.xml"/><Relationship Id="rId37" Type="http://schemas.openxmlformats.org/officeDocument/2006/relationships/slideLayout" Target="../slideLayouts/slideLayout83.xml"/><Relationship Id="rId5" Type="http://schemas.openxmlformats.org/officeDocument/2006/relationships/slideLayout" Target="../slideLayouts/slideLayout51.xml"/><Relationship Id="rId15" Type="http://schemas.openxmlformats.org/officeDocument/2006/relationships/slideLayout" Target="../slideLayouts/slideLayout61.xml"/><Relationship Id="rId23" Type="http://schemas.openxmlformats.org/officeDocument/2006/relationships/slideLayout" Target="../slideLayouts/slideLayout69.xml"/><Relationship Id="rId28" Type="http://schemas.openxmlformats.org/officeDocument/2006/relationships/slideLayout" Target="../slideLayouts/slideLayout74.xml"/><Relationship Id="rId36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56.xml"/><Relationship Id="rId19" Type="http://schemas.openxmlformats.org/officeDocument/2006/relationships/slideLayout" Target="../slideLayouts/slideLayout65.xml"/><Relationship Id="rId31" Type="http://schemas.openxmlformats.org/officeDocument/2006/relationships/slideLayout" Target="../slideLayouts/slideLayout77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Relationship Id="rId14" Type="http://schemas.openxmlformats.org/officeDocument/2006/relationships/slideLayout" Target="../slideLayouts/slideLayout60.xml"/><Relationship Id="rId22" Type="http://schemas.openxmlformats.org/officeDocument/2006/relationships/slideLayout" Target="../slideLayouts/slideLayout68.xml"/><Relationship Id="rId27" Type="http://schemas.openxmlformats.org/officeDocument/2006/relationships/slideLayout" Target="../slideLayouts/slideLayout73.xml"/><Relationship Id="rId30" Type="http://schemas.openxmlformats.org/officeDocument/2006/relationships/slideLayout" Target="../slideLayouts/slideLayout76.xml"/><Relationship Id="rId35" Type="http://schemas.openxmlformats.org/officeDocument/2006/relationships/slideLayout" Target="../slideLayouts/slideLayout81.xml"/><Relationship Id="rId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314D9DD1-1076-4E7B-8BA5-AFF9893A1EB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9D6AC4C-2521-4359-B347-132E07FED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4F7A12-FE94-4F54-B7FB-56C5FF504A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F978AC-E37A-4D19-B9EC-CC2AA9B5A4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B9FF3A-1400-4C66-B29C-6B1876BC525B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DF6ADF-7C69-4119-8270-3F29CE9BB4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7547F1-EC99-461F-8B26-CBEAB660D4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4783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970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1" r:id="rId2"/>
    <p:sldLayoutId id="2147483650" r:id="rId3"/>
    <p:sldLayoutId id="2147483651" r:id="rId4"/>
    <p:sldLayoutId id="2147483670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85800" indent="-4572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485900" indent="-3429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885950" indent="-28575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343150" indent="-28575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C1738C5-7A20-43B9-B0D1-6A3B038B039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9D6AC4C-2521-4359-B347-132E07FED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4F7A12-FE94-4F54-B7FB-56C5FF504A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F978AC-E37A-4D19-B9EC-CC2AA9B5A4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B9FF3A-1400-4C66-B29C-6B1876BC525B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DF6ADF-7C69-4119-8270-3F29CE9BB4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7547F1-EC99-461F-8B26-CBEAB660D4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4783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540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8" r:id="rId2"/>
    <p:sldLayoutId id="2147483660" r:id="rId3"/>
    <p:sldLayoutId id="2147483661" r:id="rId4"/>
    <p:sldLayoutId id="2147483669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00100" indent="-3429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57350" indent="-28575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114550" indent="-28575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8FB41A7-0391-4512-AF23-09D131F1E4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61208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BBB1B1-8305-4483-A47E-88BCC812B8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5504EB-AC0A-409D-9B07-80AA0B4D29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BB90D3-06B2-49B5-89E9-70C8246DF541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F52C1C-BD15-4446-810C-3E175B31FB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3B8713-F6D3-489D-A650-48942E45A4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558A4AE2-FE20-49E0-9177-BF116C547EAA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6D35CD0-75E9-4571-95CD-BA9CFFF917CD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8524" y="120838"/>
            <a:ext cx="1355051" cy="1583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276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85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4" r:id="rId9"/>
    <p:sldLayoutId id="2147483680" r:id="rId10"/>
    <p:sldLayoutId id="2147483681" r:id="rId11"/>
    <p:sldLayoutId id="2147483682" r:id="rId12"/>
    <p:sldLayoutId id="2147483683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800100" indent="-3429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57350" indent="-28575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114550" indent="-28575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2F15D1A-C10D-438D-8EB7-FFC602BB99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E65407-E655-405C-9DCA-23F559BD72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482D3E-2BEB-436B-93BB-71A208F5F3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132840-FD80-4A58-AC82-3BAA27BD18E7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32A8B0-09D4-459C-8FF4-E2648AD4FA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412777-DF1F-4402-BF68-66F1C0E7DE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347944-8C4D-433E-AD34-884D378C2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969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sp>
        <p:nvSpPr>
          <p:cNvPr id="11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35000" y="6543488"/>
            <a:ext cx="5003800" cy="264272"/>
          </a:xfrm>
          <a:prstGeom prst="rect">
            <a:avLst/>
          </a:prstGeom>
        </p:spPr>
        <p:txBody>
          <a:bodyPr vert="horz" lIns="91440" tIns="0" rIns="91440" bIns="45720" rtlCol="0" anchor="t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221413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 algn="r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00808B11-D078-144E-BFA9-BB483B794E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981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  <p:sldLayoutId id="2147483713" r:id="rId14"/>
    <p:sldLayoutId id="2147483714" r:id="rId15"/>
    <p:sldLayoutId id="2147483715" r:id="rId16"/>
    <p:sldLayoutId id="2147483716" r:id="rId17"/>
    <p:sldLayoutId id="2147483717" r:id="rId18"/>
    <p:sldLayoutId id="2147483718" r:id="rId19"/>
    <p:sldLayoutId id="2147483719" r:id="rId20"/>
    <p:sldLayoutId id="2147483720" r:id="rId21"/>
    <p:sldLayoutId id="2147483721" r:id="rId22"/>
    <p:sldLayoutId id="2147483722" r:id="rId23"/>
    <p:sldLayoutId id="2147483723" r:id="rId24"/>
    <p:sldLayoutId id="2147483724" r:id="rId25"/>
    <p:sldLayoutId id="2147483725" r:id="rId26"/>
    <p:sldLayoutId id="2147483726" r:id="rId27"/>
    <p:sldLayoutId id="2147483727" r:id="rId28"/>
    <p:sldLayoutId id="2147483728" r:id="rId29"/>
    <p:sldLayoutId id="2147483729" r:id="rId30"/>
    <p:sldLayoutId id="2147483730" r:id="rId31"/>
    <p:sldLayoutId id="2147483731" r:id="rId32"/>
    <p:sldLayoutId id="2147483732" r:id="rId33"/>
    <p:sldLayoutId id="2147483733" r:id="rId34"/>
    <p:sldLayoutId id="2147483734" r:id="rId35"/>
    <p:sldLayoutId id="2147483735" r:id="rId36"/>
    <p:sldLayoutId id="2147483736" r:id="rId3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chemeClr val="tx2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Font typeface="Verdana" panose="020B0604030504040204" pitchFamily="34" charset="0"/>
        <a:buChar char="–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>
          <a:solidFill>
            <a:schemeClr val="tx2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>
          <p15:clr>
            <a:srgbClr val="F26B43"/>
          </p15:clr>
        </p15:guide>
        <p15:guide id="8" orient="horz" pos="3919">
          <p15:clr>
            <a:srgbClr val="F26B43"/>
          </p15:clr>
        </p15:guide>
        <p15:guide id="9" pos="3840">
          <p15:clr>
            <a:srgbClr val="F26B43"/>
          </p15:clr>
        </p15:guide>
        <p15:guide id="10" orient="horz" pos="2159">
          <p15:clr>
            <a:srgbClr val="F26B43"/>
          </p15:clr>
        </p15:guide>
        <p15:guide id="11" pos="400">
          <p15:clr>
            <a:srgbClr val="F26B43"/>
          </p15:clr>
        </p15:guide>
        <p15:guide id="12" pos="4128">
          <p15:clr>
            <a:srgbClr val="F26B43"/>
          </p15:clr>
        </p15:guide>
        <p15:guide id="13" pos="3552">
          <p15:clr>
            <a:srgbClr val="F26B43"/>
          </p15:clr>
        </p15:guide>
        <p15:guide id="14" orient="horz" pos="1275">
          <p15:clr>
            <a:srgbClr val="F26B43"/>
          </p15:clr>
        </p15:guide>
        <p15:guide id="15" orient="horz" pos="1434">
          <p15:clr>
            <a:srgbClr val="F26B43"/>
          </p15:clr>
        </p15:guide>
        <p15:guide id="16" pos="461">
          <p15:clr>
            <a:srgbClr val="F26B43"/>
          </p15:clr>
        </p15:guide>
        <p15:guide id="17" orient="horz" pos="663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35ABC5-CDA4-6884-72F0-A8329C7B508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International Vaccine Codes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CECB2E7-97E7-314E-DE77-A1C1D996ED2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April </a:t>
            </a:r>
            <a:r>
              <a:rPr lang="en-US" dirty="0"/>
              <a:t>2025</a:t>
            </a:r>
          </a:p>
        </p:txBody>
      </p:sp>
    </p:spTree>
    <p:extLst>
      <p:ext uri="{BB962C8B-B14F-4D97-AF65-F5344CB8AC3E}">
        <p14:creationId xmlns:p14="http://schemas.microsoft.com/office/powerpoint/2010/main" val="38193023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BCB67E-9706-2BCE-BF42-E3A7DF8639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Bordeaux, May 9, 2025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4DF226-22CA-6FED-E264-32BB18ED4C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Materials created</a:t>
            </a:r>
          </a:p>
          <a:p>
            <a:pPr lvl="1"/>
            <a:r>
              <a:rPr lang="en-US" dirty="0"/>
              <a:t>Preliminary agenda</a:t>
            </a:r>
          </a:p>
          <a:p>
            <a:pPr lvl="1"/>
            <a:r>
              <a:rPr lang="en-US" dirty="0"/>
              <a:t>Announcement flyer</a:t>
            </a:r>
          </a:p>
          <a:p>
            <a:pPr lvl="1"/>
            <a:r>
              <a:rPr lang="en-US" dirty="0"/>
              <a:t>Meeting venue information</a:t>
            </a:r>
          </a:p>
          <a:p>
            <a:r>
              <a:rPr lang="en-US" dirty="0"/>
              <a:t>Registration</a:t>
            </a:r>
          </a:p>
          <a:p>
            <a:pPr lvl="1"/>
            <a:r>
              <a:rPr lang="en-US" dirty="0"/>
              <a:t>Registration due April 11</a:t>
            </a:r>
          </a:p>
          <a:p>
            <a:pPr lvl="1"/>
            <a:r>
              <a:rPr lang="en-US" dirty="0"/>
              <a:t>Unable to Attend form</a:t>
            </a:r>
          </a:p>
          <a:p>
            <a:pPr lvl="1"/>
            <a:r>
              <a:rPr lang="en-US" dirty="0"/>
              <a:t>Send us email if unable to complete form to join list</a:t>
            </a:r>
          </a:p>
          <a:p>
            <a:r>
              <a:rPr lang="en-US" dirty="0"/>
              <a:t>Virtual options</a:t>
            </a:r>
          </a:p>
          <a:p>
            <a:pPr lvl="1"/>
            <a:r>
              <a:rPr lang="en-US" dirty="0"/>
              <a:t>Will provide summary and highlights of meeting on June 11</a:t>
            </a:r>
          </a:p>
          <a:p>
            <a:pPr lvl="1"/>
            <a:endParaRPr lang="en-US" dirty="0"/>
          </a:p>
        </p:txBody>
      </p:sp>
      <p:pic>
        <p:nvPicPr>
          <p:cNvPr id="4" name="Picture 2" descr="Things to do in Bordeaux: Tours and attractions | musement">
            <a:extLst>
              <a:ext uri="{FF2B5EF4-FFF2-40B4-BE49-F238E27FC236}">
                <a16:creationId xmlns:a16="http://schemas.microsoft.com/office/drawing/2014/main" id="{24B66A85-9B5A-E643-6DF1-2AAC3D2E8A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2592" y="428625"/>
            <a:ext cx="4258408" cy="2235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82085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D600A5-8677-1025-109D-C26E6D6764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Activities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388C79-F08C-8256-FB4B-BB0C78487E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Optional Vaccine Code Set Training</a:t>
            </a:r>
          </a:p>
          <a:p>
            <a:pPr lvl="1"/>
            <a:r>
              <a:rPr lang="en-US" dirty="0"/>
              <a:t>International Code Sets</a:t>
            </a:r>
          </a:p>
          <a:p>
            <a:pPr lvl="1"/>
            <a:r>
              <a:rPr lang="en-US" dirty="0"/>
              <a:t>How to use NUVA tools</a:t>
            </a:r>
          </a:p>
          <a:p>
            <a:r>
              <a:rPr lang="en-US" dirty="0"/>
              <a:t>Training planed</a:t>
            </a:r>
          </a:p>
          <a:p>
            <a:pPr lvl="1"/>
            <a:r>
              <a:rPr lang="en-US" dirty="0"/>
              <a:t>Thursday afternoon or evening</a:t>
            </a:r>
          </a:p>
          <a:p>
            <a:pPr lvl="1"/>
            <a:r>
              <a:rPr lang="en-US" dirty="0"/>
              <a:t>Two hours of training</a:t>
            </a:r>
          </a:p>
          <a:p>
            <a:pPr lvl="1"/>
            <a:r>
              <a:rPr lang="en-US" dirty="0"/>
              <a:t>Certificate of participation</a:t>
            </a:r>
          </a:p>
        </p:txBody>
      </p:sp>
    </p:spTree>
    <p:extLst>
      <p:ext uri="{BB962C8B-B14F-4D97-AF65-F5344CB8AC3E}">
        <p14:creationId xmlns:p14="http://schemas.microsoft.com/office/powerpoint/2010/main" val="15644629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D5C7B7-FA20-DB2E-991F-DC851D5E45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72166C6-63A0-6FE5-2F65-C5192BD72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Steps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5A8FEF8-6E5D-0642-1432-D3A931ADF4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Nathan Bunker, AIRA</a:t>
            </a:r>
          </a:p>
        </p:txBody>
      </p:sp>
    </p:spTree>
    <p:extLst>
      <p:ext uri="{BB962C8B-B14F-4D97-AF65-F5344CB8AC3E}">
        <p14:creationId xmlns:p14="http://schemas.microsoft.com/office/powerpoint/2010/main" val="22626917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4E7A883-A14E-F6CC-7F4E-5ADE42062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Meeting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8A929A3-AB6C-EE6B-6451-23361AED95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Next Meeting</a:t>
            </a:r>
          </a:p>
          <a:p>
            <a:pPr lvl="1"/>
            <a:r>
              <a:rPr lang="en-US" dirty="0"/>
              <a:t>English: April 9, 2025</a:t>
            </a:r>
          </a:p>
          <a:p>
            <a:pPr lvl="1"/>
            <a:r>
              <a:rPr lang="en-US" dirty="0"/>
              <a:t>8am ET / 4pm CET</a:t>
            </a:r>
          </a:p>
          <a:p>
            <a:r>
              <a:rPr lang="en-US" dirty="0"/>
              <a:t>In-Person </a:t>
            </a:r>
          </a:p>
          <a:p>
            <a:pPr lvl="1"/>
            <a:r>
              <a:rPr lang="en-US" dirty="0"/>
              <a:t>May 9, 2025 – Bordeaux</a:t>
            </a:r>
          </a:p>
        </p:txBody>
      </p:sp>
    </p:spTree>
    <p:extLst>
      <p:ext uri="{BB962C8B-B14F-4D97-AF65-F5344CB8AC3E}">
        <p14:creationId xmlns:p14="http://schemas.microsoft.com/office/powerpoint/2010/main" val="36518310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0196C64-5D02-86C3-0CCA-0BCE311733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C37A443-2287-A616-A6C1-793710129B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Welcome &amp; Introductions</a:t>
            </a:r>
          </a:p>
          <a:p>
            <a:r>
              <a:rPr lang="en-US" dirty="0"/>
              <a:t>Roundtable updates</a:t>
            </a:r>
          </a:p>
          <a:p>
            <a:r>
              <a:rPr lang="en-US" dirty="0"/>
              <a:t>Country and Project Outreach</a:t>
            </a:r>
          </a:p>
          <a:p>
            <a:r>
              <a:rPr lang="en-US" dirty="0"/>
              <a:t>Bordeaux May 2025</a:t>
            </a:r>
          </a:p>
          <a:p>
            <a:r>
              <a:rPr lang="en-US" dirty="0"/>
              <a:t>Next Steps</a:t>
            </a:r>
          </a:p>
          <a:p>
            <a:pPr lvl="1"/>
            <a:endParaRPr lang="en-US" dirty="0"/>
          </a:p>
        </p:txBody>
      </p:sp>
      <p:sp>
        <p:nvSpPr>
          <p:cNvPr id="2" name="Rectangle: Top Corners One Rounded and One Snipped 1">
            <a:extLst>
              <a:ext uri="{FF2B5EF4-FFF2-40B4-BE49-F238E27FC236}">
                <a16:creationId xmlns:a16="http://schemas.microsoft.com/office/drawing/2014/main" id="{3C90101A-CE1F-5B36-8DFC-A8120978AD4E}"/>
              </a:ext>
            </a:extLst>
          </p:cNvPr>
          <p:cNvSpPr/>
          <p:nvPr/>
        </p:nvSpPr>
        <p:spPr>
          <a:xfrm>
            <a:off x="84406" y="6488668"/>
            <a:ext cx="5711483" cy="369332"/>
          </a:xfrm>
          <a:prstGeom prst="snipRound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International Vaccine Codes (IVC) Initiative - 2024</a:t>
            </a:r>
          </a:p>
        </p:txBody>
      </p:sp>
    </p:spTree>
    <p:extLst>
      <p:ext uri="{BB962C8B-B14F-4D97-AF65-F5344CB8AC3E}">
        <p14:creationId xmlns:p14="http://schemas.microsoft.com/office/powerpoint/2010/main" val="2392657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2D2FE5-55F1-6377-BF3D-EA56B3EAFE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4C1EC2-DA72-9D6A-9321-41231D9B480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Name</a:t>
            </a:r>
          </a:p>
          <a:p>
            <a:r>
              <a:rPr lang="en-US" b="1" dirty="0"/>
              <a:t>Organization</a:t>
            </a:r>
            <a:r>
              <a:rPr lang="en-US" dirty="0"/>
              <a:t>  </a:t>
            </a: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8431A3-1714-6615-6B10-4DF9221379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393635" y="1825625"/>
            <a:ext cx="5960165" cy="4351338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Nathan Bunker, AIRA</a:t>
            </a:r>
          </a:p>
          <a:p>
            <a:r>
              <a:rPr lang="en-US" dirty="0"/>
              <a:t>François </a:t>
            </a:r>
            <a:r>
              <a:rPr lang="en-US" dirty="0" err="1"/>
              <a:t>Kaag</a:t>
            </a:r>
            <a:r>
              <a:rPr lang="en-US" dirty="0"/>
              <a:t>, </a:t>
            </a:r>
            <a:r>
              <a:rPr lang="en-US" dirty="0" err="1"/>
              <a:t>Syadem</a:t>
            </a:r>
            <a:endParaRPr lang="en-US" dirty="0"/>
          </a:p>
          <a:p>
            <a:r>
              <a:rPr lang="en-US" dirty="0"/>
              <a:t>Timothée, Timothée, </a:t>
            </a:r>
            <a:r>
              <a:rPr lang="en-US" dirty="0" err="1"/>
              <a:t>Syadem</a:t>
            </a:r>
            <a:endParaRPr lang="en-US" dirty="0"/>
          </a:p>
          <a:p>
            <a:r>
              <a:rPr lang="en-US" dirty="0"/>
              <a:t>Jean-Louis Koeck, </a:t>
            </a:r>
            <a:r>
              <a:rPr lang="en-US" dirty="0" err="1"/>
              <a:t>Syadem</a:t>
            </a:r>
            <a:endParaRPr lang="en-US" dirty="0"/>
          </a:p>
          <a:p>
            <a:r>
              <a:rPr lang="en-US" dirty="0"/>
              <a:t>SBB, India</a:t>
            </a:r>
          </a:p>
          <a:p>
            <a:r>
              <a:rPr lang="en-US" dirty="0"/>
              <a:t>Nicolas Llinas, AIRA</a:t>
            </a:r>
          </a:p>
          <a:p>
            <a:r>
              <a:rPr lang="en-US" dirty="0"/>
              <a:t>Gita Prabhakar, HLN (US)</a:t>
            </a:r>
          </a:p>
          <a:p>
            <a:r>
              <a:rPr lang="en-US" dirty="0"/>
              <a:t>Myriam Talantikit, CA</a:t>
            </a:r>
          </a:p>
          <a:p>
            <a:r>
              <a:rPr lang="en-US" dirty="0"/>
              <a:t>Bryant Karras, WA (US)</a:t>
            </a:r>
          </a:p>
          <a:p>
            <a:r>
              <a:rPr lang="en-US" dirty="0"/>
              <a:t>Brittany Onye, WA (US)</a:t>
            </a:r>
          </a:p>
          <a:p>
            <a:r>
              <a:rPr lang="en-US" dirty="0"/>
              <a:t>Joanna Hand, IE</a:t>
            </a:r>
          </a:p>
          <a:p>
            <a:r>
              <a:rPr lang="en-US" dirty="0"/>
              <a:t>Ed Ballestero, KT (US)</a:t>
            </a:r>
          </a:p>
          <a:p>
            <a:endParaRPr lang="en-US" dirty="0"/>
          </a:p>
        </p:txBody>
      </p:sp>
      <p:sp>
        <p:nvSpPr>
          <p:cNvPr id="5" name="Rectangle: Top Corners One Rounded and One Snipped 4">
            <a:extLst>
              <a:ext uri="{FF2B5EF4-FFF2-40B4-BE49-F238E27FC236}">
                <a16:creationId xmlns:a16="http://schemas.microsoft.com/office/drawing/2014/main" id="{431D4EE2-D09E-5C2B-F48F-819690C1CDCF}"/>
              </a:ext>
            </a:extLst>
          </p:cNvPr>
          <p:cNvSpPr/>
          <p:nvPr/>
        </p:nvSpPr>
        <p:spPr>
          <a:xfrm>
            <a:off x="84406" y="6488668"/>
            <a:ext cx="5711483" cy="369332"/>
          </a:xfrm>
          <a:prstGeom prst="snipRound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International Vaccine Codes (IVC) Initiative - 2024</a:t>
            </a:r>
          </a:p>
        </p:txBody>
      </p:sp>
    </p:spTree>
    <p:extLst>
      <p:ext uri="{BB962C8B-B14F-4D97-AF65-F5344CB8AC3E}">
        <p14:creationId xmlns:p14="http://schemas.microsoft.com/office/powerpoint/2010/main" val="2641654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1A79A2-AF5B-9354-EAFF-69315C4B32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70EED85-04F9-21B6-A57A-4173139BE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Roundtable Updates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0714162-4150-44C8-FE62-DB3BBA6FB9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Rectangle: Top Corners One Rounded and One Snipped 1">
            <a:extLst>
              <a:ext uri="{FF2B5EF4-FFF2-40B4-BE49-F238E27FC236}">
                <a16:creationId xmlns:a16="http://schemas.microsoft.com/office/drawing/2014/main" id="{45C4EF02-E43D-40A2-9F6C-9A506DA3B560}"/>
              </a:ext>
            </a:extLst>
          </p:cNvPr>
          <p:cNvSpPr/>
          <p:nvPr/>
        </p:nvSpPr>
        <p:spPr>
          <a:xfrm>
            <a:off x="84406" y="6488668"/>
            <a:ext cx="5711483" cy="369332"/>
          </a:xfrm>
          <a:prstGeom prst="snipRound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International Vaccine Codes (IVC) Initiative - 2024</a:t>
            </a:r>
          </a:p>
        </p:txBody>
      </p:sp>
    </p:spTree>
    <p:extLst>
      <p:ext uri="{BB962C8B-B14F-4D97-AF65-F5344CB8AC3E}">
        <p14:creationId xmlns:p14="http://schemas.microsoft.com/office/powerpoint/2010/main" val="2136214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A7E36-6457-BD13-D413-97B4478F32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C989C9-25D1-4FE7-4A40-A474070C82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Roundtable Updates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49BED4-10B5-C29F-D3CE-17785A79A4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Rectangle: Top Corners One Rounded and One Snipped 3">
            <a:extLst>
              <a:ext uri="{FF2B5EF4-FFF2-40B4-BE49-F238E27FC236}">
                <a16:creationId xmlns:a16="http://schemas.microsoft.com/office/drawing/2014/main" id="{0E655619-1AFF-264B-81E1-B41515EC9EA2}"/>
              </a:ext>
            </a:extLst>
          </p:cNvPr>
          <p:cNvSpPr/>
          <p:nvPr/>
        </p:nvSpPr>
        <p:spPr>
          <a:xfrm>
            <a:off x="84406" y="6488668"/>
            <a:ext cx="5711483" cy="369332"/>
          </a:xfrm>
          <a:prstGeom prst="snipRound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International Vaccine Codes (IVC) Initiative - 2024</a:t>
            </a:r>
          </a:p>
        </p:txBody>
      </p:sp>
    </p:spTree>
    <p:extLst>
      <p:ext uri="{BB962C8B-B14F-4D97-AF65-F5344CB8AC3E}">
        <p14:creationId xmlns:p14="http://schemas.microsoft.com/office/powerpoint/2010/main" val="12023769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EBCBBEA-6BDC-4186-46A2-872BE8F11C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Country and Project Outreach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683DA3-81ED-7CFE-9000-BE387EED64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Nathan Bunker, AIRA</a:t>
            </a:r>
          </a:p>
        </p:txBody>
      </p:sp>
    </p:spTree>
    <p:extLst>
      <p:ext uri="{BB962C8B-B14F-4D97-AF65-F5344CB8AC3E}">
        <p14:creationId xmlns:p14="http://schemas.microsoft.com/office/powerpoint/2010/main" val="7227024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85938B-0396-3349-5CDA-9F883292CE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Interviews Conducted – Last Month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102467-2BE7-2678-0877-5B6EFEB1283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Countries</a:t>
            </a:r>
          </a:p>
          <a:p>
            <a:pPr lvl="1"/>
            <a:r>
              <a:rPr lang="en-US" dirty="0"/>
              <a:t>England</a:t>
            </a:r>
          </a:p>
          <a:p>
            <a:pPr lvl="1"/>
            <a:r>
              <a:rPr lang="en-US" dirty="0"/>
              <a:t>India</a:t>
            </a:r>
          </a:p>
          <a:p>
            <a:pPr lvl="1"/>
            <a:r>
              <a:rPr lang="en-US" dirty="0"/>
              <a:t>Ireland</a:t>
            </a:r>
          </a:p>
          <a:p>
            <a:pPr lvl="1"/>
            <a:endParaRPr lang="en-US" dirty="0"/>
          </a:p>
          <a:p>
            <a:r>
              <a:rPr lang="en-US" dirty="0"/>
              <a:t>Registration</a:t>
            </a:r>
          </a:p>
          <a:p>
            <a:pPr lvl="1"/>
            <a:r>
              <a:rPr lang="en-US" dirty="0"/>
              <a:t>Ghana, Australia, Sweden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FCD692-551B-3353-D437-825E094B701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Organizations</a:t>
            </a:r>
          </a:p>
          <a:p>
            <a:pPr lvl="1"/>
            <a:r>
              <a:rPr lang="en-US" dirty="0"/>
              <a:t>WHO Uppsala Monitoring Centre (UMC)</a:t>
            </a:r>
          </a:p>
          <a:p>
            <a:pPr lvl="1"/>
            <a:r>
              <a:rPr lang="en-US" dirty="0"/>
              <a:t>WHO</a:t>
            </a:r>
          </a:p>
        </p:txBody>
      </p:sp>
    </p:spTree>
    <p:extLst>
      <p:ext uri="{BB962C8B-B14F-4D97-AF65-F5344CB8AC3E}">
        <p14:creationId xmlns:p14="http://schemas.microsoft.com/office/powerpoint/2010/main" val="42946785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D2E256-43F8-D25D-C5DF-5A7E9987A0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20C53CA-9DDA-5DB3-90F8-8C0C1313CF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Bordeaux 2025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BDA48C-F32B-65BF-FFC2-921A92BA1F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Nathan Bunker, AIRA &amp; François </a:t>
            </a:r>
            <a:r>
              <a:rPr lang="en-US" dirty="0" err="1"/>
              <a:t>Kaag</a:t>
            </a:r>
            <a:r>
              <a:rPr lang="en-US" dirty="0"/>
              <a:t>, </a:t>
            </a:r>
            <a:r>
              <a:rPr lang="en-US" dirty="0" err="1"/>
              <a:t>Syadem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60525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1FF810-B892-389A-9C56-F43B92CB04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Bordeaux – May 9, 2025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F26910-D27B-8C08-3BF1-C0C00A011E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In-person meeting scheduled</a:t>
            </a:r>
          </a:p>
          <a:p>
            <a:pPr lvl="1"/>
            <a:r>
              <a:rPr lang="en-US" dirty="0"/>
              <a:t>Set between a European meeting </a:t>
            </a:r>
            <a:br>
              <a:rPr lang="en-US" dirty="0"/>
            </a:br>
            <a:r>
              <a:rPr lang="en-US" dirty="0"/>
              <a:t>and HL7 WGM (in Madrid)</a:t>
            </a:r>
          </a:p>
          <a:p>
            <a:r>
              <a:rPr lang="en-US" dirty="0"/>
              <a:t>Will be discussing the future of IVC</a:t>
            </a:r>
          </a:p>
          <a:p>
            <a:pPr lvl="1"/>
            <a:r>
              <a:rPr lang="en-US" dirty="0"/>
              <a:t>Establish clear objectives and missing</a:t>
            </a:r>
          </a:p>
          <a:p>
            <a:pPr lvl="1"/>
            <a:r>
              <a:rPr lang="en-US" dirty="0"/>
              <a:t>Potential funding sources and partnerships</a:t>
            </a:r>
          </a:p>
          <a:p>
            <a:pPr lvl="1"/>
            <a:r>
              <a:rPr lang="en-US" dirty="0"/>
              <a:t>Plan future activities including standards development</a:t>
            </a:r>
          </a:p>
          <a:p>
            <a:r>
              <a:rPr lang="en-US" dirty="0"/>
              <a:t>Registration is open</a:t>
            </a:r>
          </a:p>
          <a:p>
            <a:pPr lvl="1"/>
            <a:r>
              <a:rPr lang="en-US" dirty="0"/>
              <a:t>Please register</a:t>
            </a:r>
          </a:p>
          <a:p>
            <a:pPr lvl="1"/>
            <a:r>
              <a:rPr lang="en-US" dirty="0"/>
              <a:t>Or express interest if unable to attend</a:t>
            </a:r>
          </a:p>
          <a:p>
            <a:endParaRPr lang="en-US" dirty="0"/>
          </a:p>
        </p:txBody>
      </p:sp>
      <p:pic>
        <p:nvPicPr>
          <p:cNvPr id="3074" name="Picture 2" descr="Things to do in Bordeaux: Tours and attractions | musement">
            <a:extLst>
              <a:ext uri="{FF2B5EF4-FFF2-40B4-BE49-F238E27FC236}">
                <a16:creationId xmlns:a16="http://schemas.microsoft.com/office/drawing/2014/main" id="{82D8E2C2-B9C5-2334-6870-B5FB38A2E1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2592" y="428625"/>
            <a:ext cx="4258408" cy="2235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8296842"/>
      </p:ext>
    </p:extLst>
  </p:cSld>
  <p:clrMapOvr>
    <a:masterClrMapping/>
  </p:clrMapOvr>
</p:sld>
</file>

<file path=ppt/theme/theme1.xml><?xml version="1.0" encoding="utf-8"?>
<a:theme xmlns:a="http://schemas.openxmlformats.org/drawingml/2006/main" name="White &amp; Blue">
  <a:themeElements>
    <a:clrScheme name="AIRA Color Palette 1">
      <a:dk1>
        <a:sysClr val="windowText" lastClr="000000"/>
      </a:dk1>
      <a:lt1>
        <a:sysClr val="window" lastClr="FFFFFF"/>
      </a:lt1>
      <a:dk2>
        <a:srgbClr val="1C3C50"/>
      </a:dk2>
      <a:lt2>
        <a:srgbClr val="CCCCCB"/>
      </a:lt2>
      <a:accent1>
        <a:srgbClr val="629F44"/>
      </a:accent1>
      <a:accent2>
        <a:srgbClr val="1C3C50"/>
      </a:accent2>
      <a:accent3>
        <a:srgbClr val="8098A4"/>
      </a:accent3>
      <a:accent4>
        <a:srgbClr val="C9E2CA"/>
      </a:accent4>
      <a:accent5>
        <a:srgbClr val="ECBC0A"/>
      </a:accent5>
      <a:accent6>
        <a:srgbClr val="CCCCCB"/>
      </a:accent6>
      <a:hlink>
        <a:srgbClr val="1C3C50"/>
      </a:hlink>
      <a:folHlink>
        <a:srgbClr val="6F6E70"/>
      </a:folHlink>
    </a:clrScheme>
    <a:fontScheme name="AIRA Main">
      <a:majorFont>
        <a:latin typeface="Open Sans Light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White &amp; Green">
  <a:themeElements>
    <a:clrScheme name="AIRA Color Palette 1">
      <a:dk1>
        <a:sysClr val="windowText" lastClr="000000"/>
      </a:dk1>
      <a:lt1>
        <a:sysClr val="window" lastClr="FFFFFF"/>
      </a:lt1>
      <a:dk2>
        <a:srgbClr val="1C3C50"/>
      </a:dk2>
      <a:lt2>
        <a:srgbClr val="CCCCCB"/>
      </a:lt2>
      <a:accent1>
        <a:srgbClr val="629F44"/>
      </a:accent1>
      <a:accent2>
        <a:srgbClr val="1C3C50"/>
      </a:accent2>
      <a:accent3>
        <a:srgbClr val="8098A4"/>
      </a:accent3>
      <a:accent4>
        <a:srgbClr val="C9E2CA"/>
      </a:accent4>
      <a:accent5>
        <a:srgbClr val="ECBC0A"/>
      </a:accent5>
      <a:accent6>
        <a:srgbClr val="CCCCCB"/>
      </a:accent6>
      <a:hlink>
        <a:srgbClr val="1C3C50"/>
      </a:hlink>
      <a:folHlink>
        <a:srgbClr val="6F6E70"/>
      </a:folHlink>
    </a:clrScheme>
    <a:fontScheme name="AIRA Main">
      <a:majorFont>
        <a:latin typeface="Open Sans Light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ustom Design">
  <a:themeElements>
    <a:clrScheme name="AIRA 1">
      <a:dk1>
        <a:sysClr val="windowText" lastClr="000000"/>
      </a:dk1>
      <a:lt1>
        <a:sysClr val="window" lastClr="FFFFFF"/>
      </a:lt1>
      <a:dk2>
        <a:srgbClr val="1C3C50"/>
      </a:dk2>
      <a:lt2>
        <a:srgbClr val="CCCCCB"/>
      </a:lt2>
      <a:accent1>
        <a:srgbClr val="629F44"/>
      </a:accent1>
      <a:accent2>
        <a:srgbClr val="1C3C50"/>
      </a:accent2>
      <a:accent3>
        <a:srgbClr val="8098A4"/>
      </a:accent3>
      <a:accent4>
        <a:srgbClr val="C9E2CA"/>
      </a:accent4>
      <a:accent5>
        <a:srgbClr val="ECBC0A"/>
      </a:accent5>
      <a:accent6>
        <a:srgbClr val="F2F2F2"/>
      </a:accent6>
      <a:hlink>
        <a:srgbClr val="629F44"/>
      </a:hlink>
      <a:folHlink>
        <a:srgbClr val="629F44"/>
      </a:folHlink>
    </a:clrScheme>
    <a:fontScheme name="AIRA Fonts">
      <a:majorFont>
        <a:latin typeface="Open Sans Light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Custom Design">
  <a:themeElements>
    <a:clrScheme name="AIRA Main Style">
      <a:dk1>
        <a:sysClr val="windowText" lastClr="000000"/>
      </a:dk1>
      <a:lt1>
        <a:sysClr val="window" lastClr="FFFFFF"/>
      </a:lt1>
      <a:dk2>
        <a:srgbClr val="1C3C50"/>
      </a:dk2>
      <a:lt2>
        <a:srgbClr val="CCCCCB"/>
      </a:lt2>
      <a:accent1>
        <a:srgbClr val="629F44"/>
      </a:accent1>
      <a:accent2>
        <a:srgbClr val="1C3C50"/>
      </a:accent2>
      <a:accent3>
        <a:srgbClr val="8098A4"/>
      </a:accent3>
      <a:accent4>
        <a:srgbClr val="C9E2CA"/>
      </a:accent4>
      <a:accent5>
        <a:srgbClr val="ECBC0A"/>
      </a:accent5>
      <a:accent6>
        <a:srgbClr val="F2F2F2"/>
      </a:accent6>
      <a:hlink>
        <a:srgbClr val="629F44"/>
      </a:hlink>
      <a:folHlink>
        <a:srgbClr val="629F44"/>
      </a:folHlink>
    </a:clrScheme>
    <a:fontScheme name="AIRA Main Style">
      <a:majorFont>
        <a:latin typeface="Open Sans Light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Rijkshuisstijl Robijnrood">
  <a:themeElements>
    <a:clrScheme name="Aangepast 56">
      <a:dk1>
        <a:srgbClr val="000000"/>
      </a:dk1>
      <a:lt1>
        <a:srgbClr val="FFFFFF"/>
      </a:lt1>
      <a:dk2>
        <a:srgbClr val="CA005D"/>
      </a:dk2>
      <a:lt2>
        <a:srgbClr val="F6D8E6"/>
      </a:lt2>
      <a:accent1>
        <a:srgbClr val="F9E11E"/>
      </a:accent1>
      <a:accent2>
        <a:srgbClr val="FFB612"/>
      </a:accent2>
      <a:accent3>
        <a:srgbClr val="777C00"/>
      </a:accent3>
      <a:accent4>
        <a:srgbClr val="75D1B5"/>
      </a:accent4>
      <a:accent5>
        <a:srgbClr val="8EC9E7"/>
      </a:accent5>
      <a:accent6>
        <a:srgbClr val="017BC6"/>
      </a:accent6>
      <a:hlink>
        <a:srgbClr val="CA205D"/>
      </a:hlink>
      <a:folHlink>
        <a:srgbClr val="F6D8E6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Paars">
      <a:srgbClr val="42145F"/>
    </a:custClr>
    <a:custClr name="Donkerblauw">
      <a:srgbClr val="01689B"/>
    </a:custClr>
    <a:custClr name="Hemelblauw">
      <a:srgbClr val="007BC7"/>
    </a:custClr>
    <a:custClr name="Violet">
      <a:srgbClr val="A90061"/>
    </a:custClr>
    <a:custClr name="Robijnrood">
      <a:srgbClr val="CA005D"/>
    </a:custClr>
    <a:custClr name="Rood">
      <a:srgbClr val="D52B1E"/>
    </a:custClr>
    <a:custClr name="Donkergroen">
      <a:srgbClr val="275937"/>
    </a:custClr>
    <a:custClr name="Groen">
      <a:srgbClr val="39870C"/>
    </a:custClr>
    <a:custClr name="Mosgroen">
      <a:srgbClr val="777C00"/>
    </a:custClr>
    <a:custClr name="Donkerbruin">
      <a:srgbClr val="673327"/>
    </a:custClr>
    <a:custClr name="Licht Paars">
      <a:srgbClr val="C6B8CF"/>
    </a:custClr>
    <a:custClr name="Licht Donkerblauw">
      <a:srgbClr val="CCE0F1"/>
    </a:custClr>
    <a:custClr name="Licht Hemelblauw">
      <a:srgbClr val="DDEFF8"/>
    </a:custClr>
    <a:custClr name="Licht Violet">
      <a:srgbClr val="E5B2CF"/>
    </a:custClr>
    <a:custClr name="Licht Robijnrood">
      <a:srgbClr val="EFB2CE"/>
    </a:custClr>
    <a:custClr name="Licht Rood">
      <a:srgbClr val="F2BFBB"/>
    </a:custClr>
    <a:custClr name="Licht Donkergroen">
      <a:srgbClr val="BECDC3"/>
    </a:custClr>
    <a:custClr name="Licht Groen">
      <a:srgbClr val="C3DBB6"/>
    </a:custClr>
    <a:custClr name="Licht Mosgroen">
      <a:srgbClr val="D6D7B2"/>
    </a:custClr>
    <a:custClr name="Licht Donkerbruin">
      <a:srgbClr val="D1C1BE"/>
    </a:custClr>
    <a:custClr name="Bruin">
      <a:srgbClr val="94710A"/>
    </a:custClr>
    <a:custClr name="Geel">
      <a:srgbClr val="F9E11E"/>
    </a:custClr>
    <a:custClr name="Donkergeel">
      <a:srgbClr val="FFB612"/>
    </a:custClr>
    <a:custClr name="Oranje">
      <a:srgbClr val="E17000"/>
    </a:custClr>
    <a:custClr name="Roze">
      <a:srgbClr val="F092CD"/>
    </a:custClr>
    <a:custClr name="Lichtblauw">
      <a:srgbClr val="8FCAE7"/>
    </a:custClr>
    <a:custClr name="Mintgroen">
      <a:srgbClr val="76D2B6"/>
    </a:custClr>
    <a:custClr name="Grijs 7">
      <a:srgbClr val="535353"/>
    </a:custClr>
    <a:custClr name="Grijs 6">
      <a:srgbClr val="696969"/>
    </a:custClr>
    <a:custClr name="Grijs 5">
      <a:srgbClr val="999999"/>
    </a:custClr>
    <a:custClr name="Licht Bruin">
      <a:srgbClr val="DFD4B5"/>
    </a:custClr>
    <a:custClr name="Licht Geel">
      <a:srgbClr val="FDF6BB"/>
    </a:custClr>
    <a:custClr name="Licht Donkergeel">
      <a:srgbClr val="FFE9B7"/>
    </a:custClr>
    <a:custClr name="Licht Oranje">
      <a:srgbClr val="F6D4B2"/>
    </a:custClr>
    <a:custClr name="Licht Roze">
      <a:srgbClr val="FADEF0"/>
    </a:custClr>
    <a:custClr name="Licht Lichtblauw">
      <a:srgbClr val="DDEFF8"/>
    </a:custClr>
    <a:custClr name="Licht Mintgroen">
      <a:srgbClr val="D6F1E9"/>
    </a:custClr>
    <a:custClr name="Grijs 4">
      <a:srgbClr val="B4B4B4"/>
    </a:custClr>
    <a:custClr name="Grijs 3">
      <a:srgbClr val="CCCCCC"/>
    </a:custClr>
    <a:custClr name="Grijs 2">
      <a:srgbClr val="E6E6E6"/>
    </a:custClr>
  </a:custClrLst>
  <a:extLst>
    <a:ext uri="{05A4C25C-085E-4340-85A3-A5531E510DB2}">
      <thm15:themeFamily xmlns:thm15="http://schemas.microsoft.com/office/thememl/2012/main" name="RIJK PPT_RIVM-final versie_format ENG_docgen  -  Alleen-lezen" id="{66EA6C17-D777-40AE-8A7C-B6ACFD1E5139}" vid="{E3AF7736-6FA2-456B-8671-7F86E75B7F3E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7382</TotalTime>
  <Words>348</Words>
  <Application>Microsoft Office PowerPoint</Application>
  <PresentationFormat>Widescreen</PresentationFormat>
  <Paragraphs>87</Paragraphs>
  <Slides>13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13</vt:i4>
      </vt:variant>
    </vt:vector>
  </HeadingPairs>
  <TitlesOfParts>
    <vt:vector size="24" baseType="lpstr">
      <vt:lpstr>Arial</vt:lpstr>
      <vt:lpstr>Wingdings</vt:lpstr>
      <vt:lpstr>Open Sans</vt:lpstr>
      <vt:lpstr>Open Sans Light</vt:lpstr>
      <vt:lpstr>Calibri</vt:lpstr>
      <vt:lpstr>Verdana</vt:lpstr>
      <vt:lpstr>White &amp; Blue</vt:lpstr>
      <vt:lpstr>White &amp; Green</vt:lpstr>
      <vt:lpstr>Custom Design</vt:lpstr>
      <vt:lpstr>1_Custom Design</vt:lpstr>
      <vt:lpstr>Rijkshuisstijl Robijnrood</vt:lpstr>
      <vt:lpstr>International Vaccine Codes</vt:lpstr>
      <vt:lpstr>Agenda</vt:lpstr>
      <vt:lpstr>Introductions</vt:lpstr>
      <vt:lpstr>Roundtable Updates</vt:lpstr>
      <vt:lpstr>Roundtable Updates</vt:lpstr>
      <vt:lpstr>Country and Project Outreach</vt:lpstr>
      <vt:lpstr>Interviews Conducted – Last Month</vt:lpstr>
      <vt:lpstr>Bordeaux 2025</vt:lpstr>
      <vt:lpstr>Bordeaux – May 9, 2025</vt:lpstr>
      <vt:lpstr>Bordeaux, May 9, 2025</vt:lpstr>
      <vt:lpstr>Other Activities</vt:lpstr>
      <vt:lpstr>Next Steps</vt:lpstr>
      <vt:lpstr>Next Meeting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Rebecca Coyle</dc:creator>
  <cp:lastModifiedBy>Nathan Bunker</cp:lastModifiedBy>
  <cp:revision>87</cp:revision>
  <dcterms:created xsi:type="dcterms:W3CDTF">2018-02-21T21:22:59Z</dcterms:created>
  <dcterms:modified xsi:type="dcterms:W3CDTF">2025-04-09T14:48:22Z</dcterms:modified>
</cp:coreProperties>
</file>